
<file path=[Content_Types].xml><?xml version="1.0" encoding="utf-8"?>
<Types xmlns="http://schemas.openxmlformats.org/package/2006/content-types">
  <Default Extension="png" ContentType="image/png"/>
  <Default Extension="gif" ContentType="image/gif"/>
  <Default Extension="jpeg" ContentType="image/jpeg"/>
  <Default Extension="JPG" ContentType="image/.jp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</p:sldMasterIdLst>
  <p:notesMasterIdLst>
    <p:notesMasterId r:id="rId7"/>
  </p:notesMasterIdLst>
  <p:sldIdLst>
    <p:sldId id="256" r:id="rId5"/>
    <p:sldId id="325" r:id="rId6"/>
    <p:sldId id="326" r:id="rId8"/>
    <p:sldId id="318" r:id="rId9"/>
    <p:sldId id="319" r:id="rId10"/>
    <p:sldId id="320" r:id="rId11"/>
    <p:sldId id="321" r:id="rId12"/>
    <p:sldId id="322" r:id="rId13"/>
    <p:sldId id="323" r:id="rId14"/>
    <p:sldId id="324" r:id="rId15"/>
    <p:sldId id="334" r:id="rId16"/>
    <p:sldId id="335" r:id="rId17"/>
    <p:sldId id="336" r:id="rId18"/>
  </p:sldIdLst>
  <p:sldSz cx="24384000" cy="13716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1pPr>
    <a:lvl2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2pPr>
    <a:lvl3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3pPr>
    <a:lvl4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4pPr>
    <a:lvl5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5pPr>
    <a:lvl6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6pPr>
    <a:lvl7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7pPr>
    <a:lvl8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8pPr>
    <a:lvl9pPr marL="0" marR="0" indent="0" algn="l" defTabSz="2437765" rtl="0" fontAlgn="auto" latinLnBrk="0" hangingPunct="0">
      <a:lnSpc>
        <a:spcPct val="90000"/>
      </a:lnSpc>
      <a:spcBef>
        <a:spcPts val="4500"/>
      </a:spcBef>
      <a:spcAft>
        <a:spcPts val="0"/>
      </a:spcAft>
      <a:buClrTx/>
      <a:buSzTx/>
      <a:buFontTx/>
      <a:buNone/>
      <a:defRPr kumimoji="0" sz="4800" b="0" i="0" u="none" strike="noStrike" cap="none" spc="0" normalizeH="0" baseline="0">
        <a:ln>
          <a:noFill/>
        </a:ln>
        <a:solidFill>
          <a:srgbClr val="FFFFFF"/>
        </a:solidFill>
        <a:effectLst/>
        <a:uFillTx/>
        <a:latin typeface="+mn-lt"/>
        <a:ea typeface="+mn-ea"/>
        <a:cs typeface="+mn-cs"/>
        <a:sym typeface="Helvetica Neue" panose="02000503000000020004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74"/>
  </p:normalViewPr>
  <p:slideViewPr>
    <p:cSldViewPr snapToGrid="0" snapToObjects="1">
      <p:cViewPr varScale="1">
        <p:scale>
          <a:sx n="52" d="100"/>
          <a:sy n="52" d="100"/>
        </p:scale>
        <p:origin x="232" y="6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4.xml"/><Relationship Id="rId8" Type="http://schemas.openxmlformats.org/officeDocument/2006/relationships/slide" Target="slides/slide3.xml"/><Relationship Id="rId7" Type="http://schemas.openxmlformats.org/officeDocument/2006/relationships/notesMaster" Target="notesMasters/notesMaster1.xml"/><Relationship Id="rId6" Type="http://schemas.openxmlformats.org/officeDocument/2006/relationships/slide" Target="slides/slide2.xml"/><Relationship Id="rId5" Type="http://schemas.openxmlformats.org/officeDocument/2006/relationships/slide" Target="slides/slide1.xml"/><Relationship Id="rId4" Type="http://schemas.openxmlformats.org/officeDocument/2006/relationships/slideMaster" Target="slideMasters/slideMaster3.xml"/><Relationship Id="rId3" Type="http://schemas.openxmlformats.org/officeDocument/2006/relationships/slideMaster" Target="slideMasters/slideMaster2.xml"/><Relationship Id="rId21" Type="http://schemas.openxmlformats.org/officeDocument/2006/relationships/tableStyles" Target="tableStyles.xml"/><Relationship Id="rId20" Type="http://schemas.openxmlformats.org/officeDocument/2006/relationships/viewProps" Target="viewProps.xml"/><Relationship Id="rId2" Type="http://schemas.openxmlformats.org/officeDocument/2006/relationships/theme" Target="theme/theme1.xml"/><Relationship Id="rId19" Type="http://schemas.openxmlformats.org/officeDocument/2006/relationships/presProps" Target="presProps.xml"/><Relationship Id="rId18" Type="http://schemas.openxmlformats.org/officeDocument/2006/relationships/slide" Target="slides/slide1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149" name="Shape 149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1pPr>
    <a:lvl2pPr indent="228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2pPr>
    <a:lvl3pPr indent="457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3pPr>
    <a:lvl4pPr indent="685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4pPr>
    <a:lvl5pPr indent="9144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5pPr>
    <a:lvl6pPr indent="11430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6pPr>
    <a:lvl7pPr indent="13716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7pPr>
    <a:lvl8pPr indent="16002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8pPr>
    <a:lvl9pPr indent="1828800" defTabSz="457200" latinLnBrk="0">
      <a:lnSpc>
        <a:spcPct val="118000"/>
      </a:lnSpc>
      <a:defRPr sz="2200">
        <a:latin typeface="+mn-lt"/>
        <a:ea typeface="+mn-ea"/>
        <a:cs typeface="+mn-cs"/>
        <a:sym typeface="Helvetica Neue" panose="02000503000000020004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政策解读：</a:t>
            </a:r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2014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年开始党政机关电子公文一期试点，</a:t>
            </a:r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15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家，</a:t>
            </a:r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2016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年验收后开始二期试点，仅</a:t>
            </a:r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200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家，</a:t>
            </a:r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2019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年完成验收后，开始了全面替代（</a:t>
            </a:r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352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）；也从党政机关扩展到金融、能源等重要行业；不再是星星之火，已经是熊熊烈火了。
环境现状：全面替代也不是一蹴而就，混合环境就是当前应用的现状，如何适应，让用户、集成商、业务厂商降低成本，这就是价值点；
用户水平：</a:t>
            </a:r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2009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年移动互联网至今，</a:t>
            </a:r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5G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都出来了，用户的水平也是被互联网教育上升了很多，还在用</a:t>
            </a:r>
            <a:r>
              <a:rPr lang="en-US" altLang="zh-CN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30</a:t>
            </a:r>
            <a:r>
              <a:rPr lang="zh-CN" altLang="en-US" dirty="0">
                <a:solidFill>
                  <a:srgbClr val="404040"/>
                </a:solidFill>
                <a:latin typeface="Arial" panose="020B0604020202020204" pitchFamily="34" charset="0"/>
                <a:ea typeface="微软雅黑" panose="020B0503020204020204" charset="-122"/>
              </a:rPr>
              <a:t>年前的集成技术怎么满足用户的使用需求？且现在全面替代也不仅仅要平台替换，用户的项目建设也伴随着体验升级，提质增效的目标，也要满足这些才能体现价值；
技术发展：跨平台、易扩展、松耦合是集成赋能的要求，也是能满足之上三点的基础。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不论在传统的商用环境还是在信创环境下，办公软件的二次开发和集成可以分为三类场景：
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1. B/S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架构的业务系统；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2. C/S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架构的业务系统；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3. 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针对办公软件自身的功能扩展；
在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环境下，这三类场景的集成原理都是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技术，在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B/S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架构的业务系统中，借助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ActiveX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插件，将办公软件嵌入到浏览器中作集成；在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C/S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架构的业务系统中，通过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++、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#或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开发语言，将办公软件嵌入到业务系统的客户端中；通过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++、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#和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VB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语言编写办公软件的扩展组件，让组件和办公软件一同启动，达到对办公软件功能扩展的目的。
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的二次开发场景，可以分为三大类，与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B/S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架构业务系统集成、与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C/S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架构业务系统集成和对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功能做扩展。
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B/S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业务系统，常见的包括电子公文系统、内部管理信息系统等，与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客户端集成时，通常采用将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客户端嵌入到浏览器中，与业务系统的页面融为一体，利用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为业务系统提供文档的预览和编辑能力。
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C/S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业务系统，常见于有更高安全要求的业务系统，如财务系统。与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客户端集成时，通常采用将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客户端嵌入到业务系统的客户端中，与业务系统的客户端融合，让业务系统的客户端具备文档编辑能力。
还有一类二次开发场景，是针对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客户端功能做扩展，就是给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客户端做插件，我们称之为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加载项。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加载项支撑的使用场景很丰富，除了可以拓展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自身的功能外，还可以实现在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网页调用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标准接口完成与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客户端的数据同步，丰富与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B/S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业务系统的集成使用场景。
在这三类二次开发场景中，有相关的国家标准，如《党政机关电子公文应用接口规范》，《中文办公软件网页应用编程接口》、《中文办公软件应用编程接口规范》等，金山办公积极参与标准的编制，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二次开发也符合这些国家标准和要求。凭借着金山办公多年来与微软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做格式与接口兼容的经验积淀，也受益于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客户端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的代码同源的技术路线，使得无论是从微软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迁移至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，还是从商用环境迁移至信创环境，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的二次开发都可以做到对象模型一致，提供丰富的接口，帮助用户完成迁移适配工作。
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加载项是什么，这大多数人都比较陌生，但大家一定见过传统的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加载项。就是微软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 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的一些小工具，小插件，比如电子表格里的各种工具，或者是文字工具之类的，那些小工具的开发技术框架，一般有两种，一个是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加载项，另一个是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VSTO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的加载项。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20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年以前的技术，我们用过的很老的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版本，如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Office2003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，在这个版本上做的插件都是采用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技术实现的，习惯的语言是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VB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或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++。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加载项最大的问题就是健壮性太差，因为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加载项是和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主进程在一个进程中运行的，如果加载项除了问题，可能会导致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主进程崩溃的，那个年代也没有更好的技术，不过现在再用这种技术开发加载项，就已经过时了。
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Office2007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做了很大的变化，对于普通使用者来说，只是操作界面的变化，由原来的菜单式变成了功能选项卡的模式，但对于开发者来说，这个技术上做了很大的升级，尤其是加载项的开发上，通过采用</a:t>
            </a:r>
            <a:r>
              <a:rPr lang="en-US" altLang="zh-CN" sz="2400" dirty="0" err="1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.Net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开发语言，解决了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加载项健壮性差的问题，开发出来的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VSTO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加载项不再使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主进程崩溃，也提供了更丰富的界面定制能力。
这两种模式，在现在的办公软件使用环境来看，都不是很适用。我们现在的办公环境，是一个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CPU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种类各异，操作系统众多的复杂环境，这两种模式都无法满足跨平台的刚性需求，所以我们必须有自己的开发标准。我们根据当今技术发展趋势，发现基于浏览器的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技术是具备这种跨平台的能力的，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开发的生态也很完善，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技术也拥有开发速度快，可实现更好的用户体验的特点，于是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结合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技术，提出了一种新的解决方案，就是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加载项。
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 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作为一个已经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32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岁的软件，在其发展过程中，也和微软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做了很多接口兼容的工作，所以传统的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Com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VSTO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都是支持的，这也是为什么很多企业之前用的是微软，在换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的时候，可以做到无缝切换，这就得益于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的二次开发接口完全兼容微软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Office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加载项是一套基于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Web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技术并运行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接口来扩展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应用程序功能的解决方案，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接口就是就对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标准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API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的</a:t>
            </a:r>
            <a:r>
              <a:rPr lang="en-US" altLang="zh-CN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JavaScript</a:t>
            </a:r>
            <a:r>
              <a:rPr lang="zh-CN" altLang="en-US" sz="2400" dirty="0">
                <a:solidFill>
                  <a:srgbClr val="FFFFFF"/>
                </a:solidFill>
                <a:latin typeface="微软雅黑" panose="020B0503020204020204" charset="-122"/>
                <a:ea typeface="微软雅黑" panose="020B0503020204020204" charset="-122"/>
              </a:rPr>
              <a:t>封装。</a:t>
            </a:r>
            <a:endParaRPr lang="zh-CN" altLang="en-US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照着念就行
核心就两点：</a:t>
            </a:r>
            <a:r>
              <a:rPr kumimoji="1" lang="en-US" altLang="zh-CN" dirty="0"/>
              <a:t>javascript</a:t>
            </a:r>
            <a:r>
              <a:rPr kumimoji="1" lang="zh-CN" altLang="en-US" dirty="0"/>
              <a:t>层接口和内嵌</a:t>
            </a:r>
            <a:r>
              <a:rPr kumimoji="1" lang="en-US" altLang="zh-CN" dirty="0"/>
              <a:t>CEF</a:t>
            </a:r>
            <a:r>
              <a:rPr kumimoji="1" lang="zh-CN" altLang="en-US" dirty="0"/>
              <a:t>易于功能扩展和开发
总结一句话就是：将</a:t>
            </a:r>
            <a:r>
              <a:rPr kumimoji="1" lang="en-US" altLang="zh-CN" dirty="0"/>
              <a:t>WPS</a:t>
            </a:r>
            <a:r>
              <a:rPr kumimoji="1" lang="zh-CN" altLang="en-US" dirty="0"/>
              <a:t>客户端的全能力以足够易用的调用方式对业务方赋能
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B8861B3-A524-4A1F-B8ED-5AAAE6D14FB0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WPS</a:t>
            </a:r>
            <a:r>
              <a:rPr lang="zh-CN" altLang="en-US"/>
              <a:t>的内核底层：讲出代码同源就好了
</a:t>
            </a:r>
            <a:r>
              <a:rPr lang="en-US" altLang="zh-CN"/>
              <a:t>WPS</a:t>
            </a:r>
            <a:r>
              <a:rPr lang="zh-CN" altLang="en-US"/>
              <a:t>的接口层：</a:t>
            </a:r>
            <a:r>
              <a:rPr lang="en-US" altLang="zh-CN"/>
              <a:t>JavaScript</a:t>
            </a:r>
            <a:r>
              <a:rPr lang="zh-CN" altLang="en-US"/>
              <a:t>接口封装，</a:t>
            </a:r>
            <a:r>
              <a:rPr lang="en-US" altLang="zh-CN"/>
              <a:t>js</a:t>
            </a:r>
            <a:r>
              <a:rPr lang="zh-CN" altLang="en-US"/>
              <a:t>转调</a:t>
            </a:r>
            <a:r>
              <a:rPr lang="en-US" altLang="zh-CN"/>
              <a:t>C</a:t>
            </a:r>
            <a:r>
              <a:rPr lang="zh-CN" altLang="en-US"/>
              <a:t>++效率极高，选择</a:t>
            </a:r>
            <a:r>
              <a:rPr lang="en-US" altLang="zh-CN"/>
              <a:t>js</a:t>
            </a:r>
            <a:r>
              <a:rPr lang="zh-CN" altLang="en-US"/>
              <a:t>也是因为一是最流行（</a:t>
            </a:r>
            <a:r>
              <a:rPr lang="en-US" altLang="zh-CN"/>
              <a:t>GitHub</a:t>
            </a:r>
            <a:r>
              <a:rPr lang="zh-CN" altLang="en-US"/>
              <a:t>上</a:t>
            </a:r>
            <a:r>
              <a:rPr lang="en-US" altLang="zh-CN"/>
              <a:t>js</a:t>
            </a:r>
            <a:r>
              <a:rPr lang="zh-CN" altLang="en-US"/>
              <a:t>语言的项目最多，企业开发前端主力语言），而是扩展性好
能力组件：利用</a:t>
            </a:r>
            <a:r>
              <a:rPr lang="en-US" altLang="zh-CN"/>
              <a:t>WPS</a:t>
            </a:r>
            <a:r>
              <a:rPr lang="zh-CN" altLang="en-US"/>
              <a:t>加载项去调用</a:t>
            </a:r>
            <a:r>
              <a:rPr lang="en-US" altLang="zh-CN"/>
              <a:t>javascript</a:t>
            </a:r>
            <a:r>
              <a:rPr lang="zh-CN" altLang="en-US"/>
              <a:t>层操作</a:t>
            </a:r>
            <a:r>
              <a:rPr lang="en-US" altLang="zh-CN"/>
              <a:t>WPS</a:t>
            </a:r>
            <a:r>
              <a:rPr lang="zh-CN" altLang="en-US"/>
              <a:t>，</a:t>
            </a:r>
            <a:r>
              <a:rPr lang="en-US" altLang="zh-CN"/>
              <a:t>WPS</a:t>
            </a:r>
            <a:r>
              <a:rPr lang="zh-CN" altLang="en-US"/>
              <a:t>加载项提供的能力核心就是右侧那三个，前两是做业务集成和功能扩展，最后那个是跨平台、去控件通用方案</a:t>
            </a:r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个人版图表秀，月活超百万</a:t>
            </a:r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>
                <a:sym typeface="+mn-ea"/>
              </a:rPr>
              <a:t>智能目录就是：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能力的一个展现。
目录是</a:t>
            </a:r>
            <a:r>
              <a:rPr lang="en-US" altLang="zh-CN">
                <a:sym typeface="+mn-ea"/>
              </a:rPr>
              <a:t>TOC</a:t>
            </a:r>
            <a:r>
              <a:rPr lang="zh-CN" altLang="en-US">
                <a:sym typeface="+mn-ea"/>
              </a:rPr>
              <a:t>，是需要段落层级和样式共同作用后才会生成，目录是整个文档的骨架；
智能目录识别就是在没有段落样式和层级的前提下，利用</a:t>
            </a:r>
            <a:r>
              <a:rPr lang="en-US" altLang="zh-CN">
                <a:sym typeface="+mn-ea"/>
              </a:rPr>
              <a:t>AI</a:t>
            </a:r>
            <a:r>
              <a:rPr lang="zh-CN" altLang="en-US">
                <a:sym typeface="+mn-ea"/>
              </a:rPr>
              <a:t>将文档关键点找出形成目录，这就是一种非结构化分析的能力，是可以对这篇文档做画像的手段。</a:t>
            </a:r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作者和日期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498" y="11839048"/>
            <a:ext cx="21971003" cy="636979"/>
          </a:xfrm>
          <a:prstGeom prst="rect">
            <a:avLst/>
          </a:prstGeom>
        </p:spPr>
        <p:txBody>
          <a:bodyPr lIns="45719" tIns="45719" rIns="45719" bIns="45719" anchor="b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1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2574991"/>
            <a:ext cx="21971004" cy="4648201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1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196865"/>
            <a:ext cx="21971000" cy="1905001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1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7748" y="13080999"/>
            <a:ext cx="368504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清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920843"/>
            <a:ext cx="21971000" cy="3874314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1160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清单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9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显著事实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事实信息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8262180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algn="ctr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事实信息</a:t>
            </a:r>
          </a:p>
        </p:txBody>
      </p:sp>
      <p:sp>
        <p:nvSpPr>
          <p:cNvPr id="107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935258"/>
            <a:ext cx="21971000" cy="7359063"/>
          </a:xfrm>
          <a:prstGeom prst="rect">
            <a:avLst/>
          </a:prstGeom>
        </p:spPr>
        <p:txBody>
          <a:bodyPr anchor="b"/>
          <a:lstStyle>
            <a:lvl1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1pPr>
            <a:lvl2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2pPr>
            <a:lvl3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3pPr>
            <a:lvl4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4pPr>
            <a:lvl5pPr marL="0" indent="0" algn="ctr">
              <a:lnSpc>
                <a:spcPct val="80000"/>
              </a:lnSpc>
              <a:spcBef>
                <a:spcPts val="0"/>
              </a:spcBef>
              <a:buSzTx/>
              <a:buNone/>
              <a:defRPr sz="25000" b="1" spc="-250"/>
            </a:lvl5pPr>
          </a:lstStyle>
          <a:p>
            <a:r>
              <a:t>100%</a:t>
            </a:r>
          </a:p>
        </p:txBody>
      </p:sp>
      <p:sp>
        <p:nvSpPr>
          <p:cNvPr id="10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引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属性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2480825" y="10675453"/>
            <a:ext cx="20149252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属性</a:t>
            </a:r>
          </a:p>
        </p:txBody>
      </p:sp>
      <p:sp>
        <p:nvSpPr>
          <p:cNvPr id="116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753923" y="4939860"/>
            <a:ext cx="20876154" cy="3836280"/>
          </a:xfrm>
          <a:prstGeom prst="rect">
            <a:avLst/>
          </a:prstGeom>
        </p:spPr>
        <p:txBody>
          <a:bodyPr anchor="ctr"/>
          <a:lstStyle>
            <a:lvl1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  <a:lvl2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2pPr>
            <a:lvl3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3pPr>
            <a:lvl4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4pPr>
            <a:lvl5pPr marL="638810" indent="-469900">
              <a:spcBef>
                <a:spcPts val="0"/>
              </a:spcBef>
              <a:buSzTx/>
              <a:buNone/>
              <a:defRPr sz="8500" spc="-170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5pPr>
          </a:lstStyle>
          <a:p>
            <a:r>
              <a:t>“著名引文”</a:t>
            </a:r>
          </a:p>
        </p:txBody>
      </p:sp>
      <p:sp>
        <p:nvSpPr>
          <p:cNvPr id="11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 - 3 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862804876_960x639.jpg"/>
          <p:cNvSpPr>
            <a:spLocks noGrp="1"/>
          </p:cNvSpPr>
          <p:nvPr>
            <p:ph type="pic" sz="quarter" idx="13"/>
          </p:nvPr>
        </p:nvSpPr>
        <p:spPr>
          <a:xfrm>
            <a:off x="15430500" y="7085409"/>
            <a:ext cx="8128000" cy="5410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5" name="824910546_2681x1332.jpg"/>
          <p:cNvSpPr>
            <a:spLocks noGrp="1"/>
          </p:cNvSpPr>
          <p:nvPr>
            <p:ph type="pic" idx="14"/>
          </p:nvPr>
        </p:nvSpPr>
        <p:spPr>
          <a:xfrm>
            <a:off x="-2933700" y="1270000"/>
            <a:ext cx="22699133" cy="11277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6" name="575395635_960x639.jpg"/>
          <p:cNvSpPr>
            <a:spLocks noGrp="1"/>
          </p:cNvSpPr>
          <p:nvPr>
            <p:ph type="pic" sz="quarter" idx="15"/>
          </p:nvPr>
        </p:nvSpPr>
        <p:spPr>
          <a:xfrm>
            <a:off x="15430500" y="1270000"/>
            <a:ext cx="8128000" cy="54102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27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图像"/>
          <p:cNvSpPr>
            <a:spLocks noGrp="1"/>
          </p:cNvSpPr>
          <p:nvPr>
            <p:ph type="pic" idx="13"/>
          </p:nvPr>
        </p:nvSpPr>
        <p:spPr>
          <a:xfrm>
            <a:off x="-1511300" y="-3721100"/>
            <a:ext cx="28511500" cy="1903024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13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flip="none" rotWithShape="1">
          <a:gsLst>
            <a:gs pos="0">
              <a:schemeClr val="bg1"/>
            </a:gs>
            <a:gs pos="75000">
              <a:srgbClr val="F5F5F5"/>
            </a:gs>
            <a:gs pos="100000">
              <a:srgbClr val="FAFA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30598" y="6086878"/>
            <a:ext cx="11639550" cy="83139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3576" y="1295998"/>
            <a:ext cx="20516848" cy="1152000"/>
          </a:xfrm>
        </p:spPr>
        <p:txBody>
          <a:bodyPr anchor="ctr">
            <a:normAutofit/>
          </a:bodyPr>
          <a:lstStyle>
            <a:lvl1pPr>
              <a:defRPr sz="6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3576" y="3173860"/>
            <a:ext cx="20516848" cy="85609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8232000" y="12699666"/>
            <a:ext cx="7920000" cy="63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699666"/>
            <a:ext cx="5400000" cy="633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flipV="1">
            <a:off x="2111926" y="2736000"/>
            <a:ext cx="20160150" cy="7200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9600"/>
          </a:p>
        </p:txBody>
      </p:sp>
    </p:spTree>
  </p:cSld>
  <p:clrMapOvr>
    <a:masterClrMapping/>
  </p:clrMapOvr>
  <p:transition advClick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>
          <a:xfrm>
            <a:off x="1759484" y="12699666"/>
            <a:ext cx="5400000" cy="633600"/>
          </a:xfrm>
        </p:spPr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>
          <a:xfrm>
            <a:off x="8232000" y="12699666"/>
            <a:ext cx="7920000" cy="633600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9" hidden="1"/>
          <p:cNvGrpSpPr/>
          <p:nvPr userDrawn="1"/>
        </p:nvGrpSpPr>
        <p:grpSpPr>
          <a:xfrm rot="1800000">
            <a:off x="17181854" y="1747510"/>
            <a:ext cx="6235180" cy="6492168"/>
            <a:chOff x="8349573" y="-1673337"/>
            <a:chExt cx="6162676" cy="6416675"/>
          </a:xfrm>
          <a:solidFill>
            <a:schemeClr val="accent3">
              <a:alpha val="16000"/>
            </a:schemeClr>
          </a:solidFill>
        </p:grpSpPr>
        <p:sp>
          <p:nvSpPr>
            <p:cNvPr id="20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1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2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3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4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5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6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7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8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9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30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31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</p:grpSp>
      <p:grpSp>
        <p:nvGrpSpPr>
          <p:cNvPr id="32" name="组合 31" hidden="1"/>
          <p:cNvGrpSpPr/>
          <p:nvPr userDrawn="1"/>
        </p:nvGrpSpPr>
        <p:grpSpPr>
          <a:xfrm>
            <a:off x="1169222" y="492616"/>
            <a:ext cx="5216320" cy="4284338"/>
            <a:chOff x="2607344" y="-649181"/>
            <a:chExt cx="2608160" cy="2142169"/>
          </a:xfrm>
          <a:solidFill>
            <a:schemeClr val="bg1">
              <a:alpha val="4000"/>
            </a:schemeClr>
          </a:solidFill>
        </p:grpSpPr>
        <p:grpSp>
          <p:nvGrpSpPr>
            <p:cNvPr id="33" name="Group 74"/>
            <p:cNvGrpSpPr/>
            <p:nvPr userDrawn="1"/>
          </p:nvGrpSpPr>
          <p:grpSpPr>
            <a:xfrm rot="1800000">
              <a:off x="3246128" y="-649181"/>
              <a:ext cx="1314075" cy="1368235"/>
              <a:chOff x="8349573" y="-1673337"/>
              <a:chExt cx="6162676" cy="6416675"/>
            </a:xfrm>
            <a:grpFill/>
          </p:grpSpPr>
          <p:sp>
            <p:nvSpPr>
              <p:cNvPr id="42" name="Freeform 319"/>
              <p:cNvSpPr>
                <a:spLocks noEditPoints="1"/>
              </p:cNvSpPr>
              <p:nvPr/>
            </p:nvSpPr>
            <p:spPr bwMode="auto">
              <a:xfrm>
                <a:off x="8349573" y="-1673337"/>
                <a:ext cx="2501900" cy="2171700"/>
              </a:xfrm>
              <a:custGeom>
                <a:avLst/>
                <a:gdLst>
                  <a:gd name="T0" fmla="*/ 1576 w 1576"/>
                  <a:gd name="T1" fmla="*/ 1368 h 1368"/>
                  <a:gd name="T2" fmla="*/ 0 w 1576"/>
                  <a:gd name="T3" fmla="*/ 1368 h 1368"/>
                  <a:gd name="T4" fmla="*/ 788 w 1576"/>
                  <a:gd name="T5" fmla="*/ 0 h 1368"/>
                  <a:gd name="T6" fmla="*/ 1576 w 1576"/>
                  <a:gd name="T7" fmla="*/ 1368 h 1368"/>
                  <a:gd name="T8" fmla="*/ 40 w 1576"/>
                  <a:gd name="T9" fmla="*/ 1344 h 1368"/>
                  <a:gd name="T10" fmla="*/ 1536 w 1576"/>
                  <a:gd name="T11" fmla="*/ 1344 h 1368"/>
                  <a:gd name="T12" fmla="*/ 788 w 1576"/>
                  <a:gd name="T13" fmla="*/ 47 h 1368"/>
                  <a:gd name="T14" fmla="*/ 40 w 1576"/>
                  <a:gd name="T15" fmla="*/ 134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8">
                    <a:moveTo>
                      <a:pt x="1576" y="1368"/>
                    </a:moveTo>
                    <a:lnTo>
                      <a:pt x="0" y="1368"/>
                    </a:lnTo>
                    <a:lnTo>
                      <a:pt x="788" y="0"/>
                    </a:lnTo>
                    <a:lnTo>
                      <a:pt x="1576" y="1368"/>
                    </a:lnTo>
                    <a:close/>
                    <a:moveTo>
                      <a:pt x="40" y="1344"/>
                    </a:moveTo>
                    <a:lnTo>
                      <a:pt x="1536" y="1344"/>
                    </a:lnTo>
                    <a:lnTo>
                      <a:pt x="788" y="47"/>
                    </a:lnTo>
                    <a:lnTo>
                      <a:pt x="40" y="13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3" name="Freeform 320"/>
              <p:cNvSpPr>
                <a:spLocks noEditPoints="1"/>
              </p:cNvSpPr>
              <p:nvPr/>
            </p:nvSpPr>
            <p:spPr bwMode="auto">
              <a:xfrm>
                <a:off x="9570361" y="-1655875"/>
                <a:ext cx="2503488" cy="2171700"/>
              </a:xfrm>
              <a:custGeom>
                <a:avLst/>
                <a:gdLst>
                  <a:gd name="T0" fmla="*/ 788 w 1577"/>
                  <a:gd name="T1" fmla="*/ 1368 h 1368"/>
                  <a:gd name="T2" fmla="*/ 0 w 1577"/>
                  <a:gd name="T3" fmla="*/ 0 h 1368"/>
                  <a:gd name="T4" fmla="*/ 1577 w 1577"/>
                  <a:gd name="T5" fmla="*/ 0 h 1368"/>
                  <a:gd name="T6" fmla="*/ 788 w 1577"/>
                  <a:gd name="T7" fmla="*/ 1368 h 1368"/>
                  <a:gd name="T8" fmla="*/ 41 w 1577"/>
                  <a:gd name="T9" fmla="*/ 24 h 1368"/>
                  <a:gd name="T10" fmla="*/ 788 w 1577"/>
                  <a:gd name="T11" fmla="*/ 1321 h 1368"/>
                  <a:gd name="T12" fmla="*/ 1536 w 1577"/>
                  <a:gd name="T13" fmla="*/ 24 h 1368"/>
                  <a:gd name="T14" fmla="*/ 41 w 1577"/>
                  <a:gd name="T15" fmla="*/ 2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8">
                    <a:moveTo>
                      <a:pt x="788" y="1368"/>
                    </a:moveTo>
                    <a:lnTo>
                      <a:pt x="0" y="0"/>
                    </a:lnTo>
                    <a:lnTo>
                      <a:pt x="1577" y="0"/>
                    </a:lnTo>
                    <a:lnTo>
                      <a:pt x="788" y="1368"/>
                    </a:lnTo>
                    <a:close/>
                    <a:moveTo>
                      <a:pt x="41" y="24"/>
                    </a:moveTo>
                    <a:lnTo>
                      <a:pt x="788" y="1321"/>
                    </a:lnTo>
                    <a:lnTo>
                      <a:pt x="1536" y="24"/>
                    </a:lnTo>
                    <a:lnTo>
                      <a:pt x="41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4" name="Freeform 321"/>
              <p:cNvSpPr>
                <a:spLocks noEditPoints="1"/>
              </p:cNvSpPr>
              <p:nvPr/>
            </p:nvSpPr>
            <p:spPr bwMode="auto">
              <a:xfrm>
                <a:off x="10787973" y="-1673337"/>
                <a:ext cx="2501900" cy="2171700"/>
              </a:xfrm>
              <a:custGeom>
                <a:avLst/>
                <a:gdLst>
                  <a:gd name="T0" fmla="*/ 1576 w 1576"/>
                  <a:gd name="T1" fmla="*/ 1368 h 1368"/>
                  <a:gd name="T2" fmla="*/ 0 w 1576"/>
                  <a:gd name="T3" fmla="*/ 1368 h 1368"/>
                  <a:gd name="T4" fmla="*/ 788 w 1576"/>
                  <a:gd name="T5" fmla="*/ 0 h 1368"/>
                  <a:gd name="T6" fmla="*/ 1576 w 1576"/>
                  <a:gd name="T7" fmla="*/ 1368 h 1368"/>
                  <a:gd name="T8" fmla="*/ 40 w 1576"/>
                  <a:gd name="T9" fmla="*/ 1344 h 1368"/>
                  <a:gd name="T10" fmla="*/ 1536 w 1576"/>
                  <a:gd name="T11" fmla="*/ 1344 h 1368"/>
                  <a:gd name="T12" fmla="*/ 788 w 1576"/>
                  <a:gd name="T13" fmla="*/ 47 h 1368"/>
                  <a:gd name="T14" fmla="*/ 40 w 1576"/>
                  <a:gd name="T15" fmla="*/ 134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8">
                    <a:moveTo>
                      <a:pt x="1576" y="1368"/>
                    </a:moveTo>
                    <a:lnTo>
                      <a:pt x="0" y="1368"/>
                    </a:lnTo>
                    <a:lnTo>
                      <a:pt x="788" y="0"/>
                    </a:lnTo>
                    <a:lnTo>
                      <a:pt x="1576" y="1368"/>
                    </a:lnTo>
                    <a:close/>
                    <a:moveTo>
                      <a:pt x="40" y="1344"/>
                    </a:moveTo>
                    <a:lnTo>
                      <a:pt x="1536" y="1344"/>
                    </a:lnTo>
                    <a:lnTo>
                      <a:pt x="788" y="47"/>
                    </a:lnTo>
                    <a:lnTo>
                      <a:pt x="40" y="13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5" name="Freeform 322"/>
              <p:cNvSpPr>
                <a:spLocks noEditPoints="1"/>
              </p:cNvSpPr>
              <p:nvPr/>
            </p:nvSpPr>
            <p:spPr bwMode="auto">
              <a:xfrm>
                <a:off x="12008761" y="-1655875"/>
                <a:ext cx="2503488" cy="2171700"/>
              </a:xfrm>
              <a:custGeom>
                <a:avLst/>
                <a:gdLst>
                  <a:gd name="T0" fmla="*/ 789 w 1577"/>
                  <a:gd name="T1" fmla="*/ 1368 h 1368"/>
                  <a:gd name="T2" fmla="*/ 0 w 1577"/>
                  <a:gd name="T3" fmla="*/ 0 h 1368"/>
                  <a:gd name="T4" fmla="*/ 1577 w 1577"/>
                  <a:gd name="T5" fmla="*/ 0 h 1368"/>
                  <a:gd name="T6" fmla="*/ 789 w 1577"/>
                  <a:gd name="T7" fmla="*/ 1368 h 1368"/>
                  <a:gd name="T8" fmla="*/ 41 w 1577"/>
                  <a:gd name="T9" fmla="*/ 24 h 1368"/>
                  <a:gd name="T10" fmla="*/ 789 w 1577"/>
                  <a:gd name="T11" fmla="*/ 1321 h 1368"/>
                  <a:gd name="T12" fmla="*/ 1536 w 1577"/>
                  <a:gd name="T13" fmla="*/ 24 h 1368"/>
                  <a:gd name="T14" fmla="*/ 41 w 1577"/>
                  <a:gd name="T15" fmla="*/ 2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8">
                    <a:moveTo>
                      <a:pt x="789" y="1368"/>
                    </a:moveTo>
                    <a:lnTo>
                      <a:pt x="0" y="0"/>
                    </a:lnTo>
                    <a:lnTo>
                      <a:pt x="1577" y="0"/>
                    </a:lnTo>
                    <a:lnTo>
                      <a:pt x="789" y="1368"/>
                    </a:lnTo>
                    <a:close/>
                    <a:moveTo>
                      <a:pt x="41" y="24"/>
                    </a:moveTo>
                    <a:lnTo>
                      <a:pt x="789" y="1321"/>
                    </a:lnTo>
                    <a:lnTo>
                      <a:pt x="1536" y="24"/>
                    </a:lnTo>
                    <a:lnTo>
                      <a:pt x="41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6" name="Freeform 323"/>
              <p:cNvSpPr>
                <a:spLocks noEditPoints="1"/>
              </p:cNvSpPr>
              <p:nvPr/>
            </p:nvSpPr>
            <p:spPr bwMode="auto">
              <a:xfrm>
                <a:off x="8349573" y="460263"/>
                <a:ext cx="2501900" cy="2168525"/>
              </a:xfrm>
              <a:custGeom>
                <a:avLst/>
                <a:gdLst>
                  <a:gd name="T0" fmla="*/ 788 w 1576"/>
                  <a:gd name="T1" fmla="*/ 1366 h 1366"/>
                  <a:gd name="T2" fmla="*/ 0 w 1576"/>
                  <a:gd name="T3" fmla="*/ 0 h 1366"/>
                  <a:gd name="T4" fmla="*/ 1576 w 1576"/>
                  <a:gd name="T5" fmla="*/ 0 h 1366"/>
                  <a:gd name="T6" fmla="*/ 788 w 1576"/>
                  <a:gd name="T7" fmla="*/ 1366 h 1366"/>
                  <a:gd name="T8" fmla="*/ 40 w 1576"/>
                  <a:gd name="T9" fmla="*/ 24 h 1366"/>
                  <a:gd name="T10" fmla="*/ 788 w 1576"/>
                  <a:gd name="T11" fmla="*/ 1318 h 1366"/>
                  <a:gd name="T12" fmla="*/ 1536 w 1576"/>
                  <a:gd name="T13" fmla="*/ 24 h 1366"/>
                  <a:gd name="T14" fmla="*/ 40 w 1576"/>
                  <a:gd name="T15" fmla="*/ 24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6">
                    <a:moveTo>
                      <a:pt x="788" y="1366"/>
                    </a:moveTo>
                    <a:lnTo>
                      <a:pt x="0" y="0"/>
                    </a:lnTo>
                    <a:lnTo>
                      <a:pt x="1576" y="0"/>
                    </a:lnTo>
                    <a:lnTo>
                      <a:pt x="788" y="1366"/>
                    </a:lnTo>
                    <a:close/>
                    <a:moveTo>
                      <a:pt x="40" y="24"/>
                    </a:moveTo>
                    <a:lnTo>
                      <a:pt x="788" y="1318"/>
                    </a:lnTo>
                    <a:lnTo>
                      <a:pt x="1536" y="24"/>
                    </a:lnTo>
                    <a:lnTo>
                      <a:pt x="4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7" name="Freeform 324"/>
              <p:cNvSpPr>
                <a:spLocks noEditPoints="1"/>
              </p:cNvSpPr>
              <p:nvPr/>
            </p:nvSpPr>
            <p:spPr bwMode="auto">
              <a:xfrm>
                <a:off x="9570361" y="441213"/>
                <a:ext cx="2503488" cy="2168525"/>
              </a:xfrm>
              <a:custGeom>
                <a:avLst/>
                <a:gdLst>
                  <a:gd name="T0" fmla="*/ 1577 w 1577"/>
                  <a:gd name="T1" fmla="*/ 1366 h 1366"/>
                  <a:gd name="T2" fmla="*/ 0 w 1577"/>
                  <a:gd name="T3" fmla="*/ 1366 h 1366"/>
                  <a:gd name="T4" fmla="*/ 788 w 1577"/>
                  <a:gd name="T5" fmla="*/ 0 h 1366"/>
                  <a:gd name="T6" fmla="*/ 1577 w 1577"/>
                  <a:gd name="T7" fmla="*/ 1366 h 1366"/>
                  <a:gd name="T8" fmla="*/ 41 w 1577"/>
                  <a:gd name="T9" fmla="*/ 1342 h 1366"/>
                  <a:gd name="T10" fmla="*/ 1536 w 1577"/>
                  <a:gd name="T11" fmla="*/ 1342 h 1366"/>
                  <a:gd name="T12" fmla="*/ 788 w 1577"/>
                  <a:gd name="T13" fmla="*/ 47 h 1366"/>
                  <a:gd name="T14" fmla="*/ 41 w 1577"/>
                  <a:gd name="T15" fmla="*/ 1342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6">
                    <a:moveTo>
                      <a:pt x="1577" y="1366"/>
                    </a:moveTo>
                    <a:lnTo>
                      <a:pt x="0" y="1366"/>
                    </a:lnTo>
                    <a:lnTo>
                      <a:pt x="788" y="0"/>
                    </a:lnTo>
                    <a:lnTo>
                      <a:pt x="1577" y="1366"/>
                    </a:lnTo>
                    <a:close/>
                    <a:moveTo>
                      <a:pt x="41" y="1342"/>
                    </a:moveTo>
                    <a:lnTo>
                      <a:pt x="1536" y="1342"/>
                    </a:lnTo>
                    <a:lnTo>
                      <a:pt x="788" y="47"/>
                    </a:lnTo>
                    <a:lnTo>
                      <a:pt x="41" y="13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8" name="Freeform 325"/>
              <p:cNvSpPr>
                <a:spLocks noEditPoints="1"/>
              </p:cNvSpPr>
              <p:nvPr/>
            </p:nvSpPr>
            <p:spPr bwMode="auto">
              <a:xfrm>
                <a:off x="10787973" y="460263"/>
                <a:ext cx="2501900" cy="2168525"/>
              </a:xfrm>
              <a:custGeom>
                <a:avLst/>
                <a:gdLst>
                  <a:gd name="T0" fmla="*/ 788 w 1576"/>
                  <a:gd name="T1" fmla="*/ 1366 h 1366"/>
                  <a:gd name="T2" fmla="*/ 0 w 1576"/>
                  <a:gd name="T3" fmla="*/ 0 h 1366"/>
                  <a:gd name="T4" fmla="*/ 1576 w 1576"/>
                  <a:gd name="T5" fmla="*/ 0 h 1366"/>
                  <a:gd name="T6" fmla="*/ 788 w 1576"/>
                  <a:gd name="T7" fmla="*/ 1366 h 1366"/>
                  <a:gd name="T8" fmla="*/ 40 w 1576"/>
                  <a:gd name="T9" fmla="*/ 24 h 1366"/>
                  <a:gd name="T10" fmla="*/ 788 w 1576"/>
                  <a:gd name="T11" fmla="*/ 1318 h 1366"/>
                  <a:gd name="T12" fmla="*/ 1536 w 1576"/>
                  <a:gd name="T13" fmla="*/ 24 h 1366"/>
                  <a:gd name="T14" fmla="*/ 40 w 1576"/>
                  <a:gd name="T15" fmla="*/ 24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6">
                    <a:moveTo>
                      <a:pt x="788" y="1366"/>
                    </a:moveTo>
                    <a:lnTo>
                      <a:pt x="0" y="0"/>
                    </a:lnTo>
                    <a:lnTo>
                      <a:pt x="1576" y="0"/>
                    </a:lnTo>
                    <a:lnTo>
                      <a:pt x="788" y="1366"/>
                    </a:lnTo>
                    <a:close/>
                    <a:moveTo>
                      <a:pt x="40" y="24"/>
                    </a:moveTo>
                    <a:lnTo>
                      <a:pt x="788" y="1318"/>
                    </a:lnTo>
                    <a:lnTo>
                      <a:pt x="1536" y="24"/>
                    </a:lnTo>
                    <a:lnTo>
                      <a:pt x="4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9" name="Freeform 326"/>
              <p:cNvSpPr>
                <a:spLocks noEditPoints="1"/>
              </p:cNvSpPr>
              <p:nvPr/>
            </p:nvSpPr>
            <p:spPr bwMode="auto">
              <a:xfrm>
                <a:off x="12008761" y="441213"/>
                <a:ext cx="2503488" cy="2168525"/>
              </a:xfrm>
              <a:custGeom>
                <a:avLst/>
                <a:gdLst>
                  <a:gd name="T0" fmla="*/ 1577 w 1577"/>
                  <a:gd name="T1" fmla="*/ 1366 h 1366"/>
                  <a:gd name="T2" fmla="*/ 0 w 1577"/>
                  <a:gd name="T3" fmla="*/ 1366 h 1366"/>
                  <a:gd name="T4" fmla="*/ 789 w 1577"/>
                  <a:gd name="T5" fmla="*/ 0 h 1366"/>
                  <a:gd name="T6" fmla="*/ 1577 w 1577"/>
                  <a:gd name="T7" fmla="*/ 1366 h 1366"/>
                  <a:gd name="T8" fmla="*/ 41 w 1577"/>
                  <a:gd name="T9" fmla="*/ 1342 h 1366"/>
                  <a:gd name="T10" fmla="*/ 1536 w 1577"/>
                  <a:gd name="T11" fmla="*/ 1342 h 1366"/>
                  <a:gd name="T12" fmla="*/ 789 w 1577"/>
                  <a:gd name="T13" fmla="*/ 47 h 1366"/>
                  <a:gd name="T14" fmla="*/ 41 w 1577"/>
                  <a:gd name="T15" fmla="*/ 1342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6">
                    <a:moveTo>
                      <a:pt x="1577" y="1366"/>
                    </a:moveTo>
                    <a:lnTo>
                      <a:pt x="0" y="1366"/>
                    </a:lnTo>
                    <a:lnTo>
                      <a:pt x="789" y="0"/>
                    </a:lnTo>
                    <a:lnTo>
                      <a:pt x="1577" y="1366"/>
                    </a:lnTo>
                    <a:close/>
                    <a:moveTo>
                      <a:pt x="41" y="1342"/>
                    </a:moveTo>
                    <a:lnTo>
                      <a:pt x="1536" y="1342"/>
                    </a:lnTo>
                    <a:lnTo>
                      <a:pt x="789" y="47"/>
                    </a:lnTo>
                    <a:lnTo>
                      <a:pt x="41" y="13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50" name="Freeform 327"/>
              <p:cNvSpPr>
                <a:spLocks noEditPoints="1"/>
              </p:cNvSpPr>
              <p:nvPr/>
            </p:nvSpPr>
            <p:spPr bwMode="auto">
              <a:xfrm>
                <a:off x="8349573" y="2552588"/>
                <a:ext cx="2501900" cy="2171700"/>
              </a:xfrm>
              <a:custGeom>
                <a:avLst/>
                <a:gdLst>
                  <a:gd name="T0" fmla="*/ 1576 w 1576"/>
                  <a:gd name="T1" fmla="*/ 1368 h 1368"/>
                  <a:gd name="T2" fmla="*/ 0 w 1576"/>
                  <a:gd name="T3" fmla="*/ 1368 h 1368"/>
                  <a:gd name="T4" fmla="*/ 788 w 1576"/>
                  <a:gd name="T5" fmla="*/ 0 h 1368"/>
                  <a:gd name="T6" fmla="*/ 1576 w 1576"/>
                  <a:gd name="T7" fmla="*/ 1368 h 1368"/>
                  <a:gd name="T8" fmla="*/ 40 w 1576"/>
                  <a:gd name="T9" fmla="*/ 1345 h 1368"/>
                  <a:gd name="T10" fmla="*/ 1536 w 1576"/>
                  <a:gd name="T11" fmla="*/ 1345 h 1368"/>
                  <a:gd name="T12" fmla="*/ 788 w 1576"/>
                  <a:gd name="T13" fmla="*/ 48 h 1368"/>
                  <a:gd name="T14" fmla="*/ 40 w 1576"/>
                  <a:gd name="T15" fmla="*/ 1345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8">
                    <a:moveTo>
                      <a:pt x="1576" y="1368"/>
                    </a:moveTo>
                    <a:lnTo>
                      <a:pt x="0" y="1368"/>
                    </a:lnTo>
                    <a:lnTo>
                      <a:pt x="788" y="0"/>
                    </a:lnTo>
                    <a:lnTo>
                      <a:pt x="1576" y="1368"/>
                    </a:lnTo>
                    <a:close/>
                    <a:moveTo>
                      <a:pt x="40" y="1345"/>
                    </a:moveTo>
                    <a:lnTo>
                      <a:pt x="1536" y="1345"/>
                    </a:lnTo>
                    <a:lnTo>
                      <a:pt x="788" y="48"/>
                    </a:lnTo>
                    <a:lnTo>
                      <a:pt x="40" y="13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51" name="Freeform 328"/>
              <p:cNvSpPr>
                <a:spLocks noEditPoints="1"/>
              </p:cNvSpPr>
              <p:nvPr/>
            </p:nvSpPr>
            <p:spPr bwMode="auto">
              <a:xfrm>
                <a:off x="9570361" y="2571638"/>
                <a:ext cx="2503488" cy="2171700"/>
              </a:xfrm>
              <a:custGeom>
                <a:avLst/>
                <a:gdLst>
                  <a:gd name="T0" fmla="*/ 788 w 1577"/>
                  <a:gd name="T1" fmla="*/ 1368 h 1368"/>
                  <a:gd name="T2" fmla="*/ 0 w 1577"/>
                  <a:gd name="T3" fmla="*/ 0 h 1368"/>
                  <a:gd name="T4" fmla="*/ 1577 w 1577"/>
                  <a:gd name="T5" fmla="*/ 0 h 1368"/>
                  <a:gd name="T6" fmla="*/ 788 w 1577"/>
                  <a:gd name="T7" fmla="*/ 1368 h 1368"/>
                  <a:gd name="T8" fmla="*/ 41 w 1577"/>
                  <a:gd name="T9" fmla="*/ 24 h 1368"/>
                  <a:gd name="T10" fmla="*/ 788 w 1577"/>
                  <a:gd name="T11" fmla="*/ 1321 h 1368"/>
                  <a:gd name="T12" fmla="*/ 1536 w 1577"/>
                  <a:gd name="T13" fmla="*/ 24 h 1368"/>
                  <a:gd name="T14" fmla="*/ 41 w 1577"/>
                  <a:gd name="T15" fmla="*/ 2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8">
                    <a:moveTo>
                      <a:pt x="788" y="1368"/>
                    </a:moveTo>
                    <a:lnTo>
                      <a:pt x="0" y="0"/>
                    </a:lnTo>
                    <a:lnTo>
                      <a:pt x="1577" y="0"/>
                    </a:lnTo>
                    <a:lnTo>
                      <a:pt x="788" y="1368"/>
                    </a:lnTo>
                    <a:close/>
                    <a:moveTo>
                      <a:pt x="41" y="24"/>
                    </a:moveTo>
                    <a:lnTo>
                      <a:pt x="788" y="1321"/>
                    </a:lnTo>
                    <a:lnTo>
                      <a:pt x="1536" y="24"/>
                    </a:lnTo>
                    <a:lnTo>
                      <a:pt x="41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52" name="Freeform 329"/>
              <p:cNvSpPr>
                <a:spLocks noEditPoints="1"/>
              </p:cNvSpPr>
              <p:nvPr/>
            </p:nvSpPr>
            <p:spPr bwMode="auto">
              <a:xfrm>
                <a:off x="10787973" y="2552588"/>
                <a:ext cx="2501900" cy="2171700"/>
              </a:xfrm>
              <a:custGeom>
                <a:avLst/>
                <a:gdLst>
                  <a:gd name="T0" fmla="*/ 1576 w 1576"/>
                  <a:gd name="T1" fmla="*/ 1368 h 1368"/>
                  <a:gd name="T2" fmla="*/ 0 w 1576"/>
                  <a:gd name="T3" fmla="*/ 1368 h 1368"/>
                  <a:gd name="T4" fmla="*/ 788 w 1576"/>
                  <a:gd name="T5" fmla="*/ 0 h 1368"/>
                  <a:gd name="T6" fmla="*/ 1576 w 1576"/>
                  <a:gd name="T7" fmla="*/ 1368 h 1368"/>
                  <a:gd name="T8" fmla="*/ 40 w 1576"/>
                  <a:gd name="T9" fmla="*/ 1345 h 1368"/>
                  <a:gd name="T10" fmla="*/ 1536 w 1576"/>
                  <a:gd name="T11" fmla="*/ 1345 h 1368"/>
                  <a:gd name="T12" fmla="*/ 788 w 1576"/>
                  <a:gd name="T13" fmla="*/ 48 h 1368"/>
                  <a:gd name="T14" fmla="*/ 40 w 1576"/>
                  <a:gd name="T15" fmla="*/ 1345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8">
                    <a:moveTo>
                      <a:pt x="1576" y="1368"/>
                    </a:moveTo>
                    <a:lnTo>
                      <a:pt x="0" y="1368"/>
                    </a:lnTo>
                    <a:lnTo>
                      <a:pt x="788" y="0"/>
                    </a:lnTo>
                    <a:lnTo>
                      <a:pt x="1576" y="1368"/>
                    </a:lnTo>
                    <a:close/>
                    <a:moveTo>
                      <a:pt x="40" y="1345"/>
                    </a:moveTo>
                    <a:lnTo>
                      <a:pt x="1536" y="1345"/>
                    </a:lnTo>
                    <a:lnTo>
                      <a:pt x="788" y="48"/>
                    </a:lnTo>
                    <a:lnTo>
                      <a:pt x="40" y="13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53" name="Freeform 330"/>
              <p:cNvSpPr>
                <a:spLocks noEditPoints="1"/>
              </p:cNvSpPr>
              <p:nvPr/>
            </p:nvSpPr>
            <p:spPr bwMode="auto">
              <a:xfrm>
                <a:off x="12008761" y="2571638"/>
                <a:ext cx="2503488" cy="2171700"/>
              </a:xfrm>
              <a:custGeom>
                <a:avLst/>
                <a:gdLst>
                  <a:gd name="T0" fmla="*/ 789 w 1577"/>
                  <a:gd name="T1" fmla="*/ 1368 h 1368"/>
                  <a:gd name="T2" fmla="*/ 0 w 1577"/>
                  <a:gd name="T3" fmla="*/ 0 h 1368"/>
                  <a:gd name="T4" fmla="*/ 1577 w 1577"/>
                  <a:gd name="T5" fmla="*/ 0 h 1368"/>
                  <a:gd name="T6" fmla="*/ 789 w 1577"/>
                  <a:gd name="T7" fmla="*/ 1368 h 1368"/>
                  <a:gd name="T8" fmla="*/ 41 w 1577"/>
                  <a:gd name="T9" fmla="*/ 24 h 1368"/>
                  <a:gd name="T10" fmla="*/ 789 w 1577"/>
                  <a:gd name="T11" fmla="*/ 1321 h 1368"/>
                  <a:gd name="T12" fmla="*/ 1536 w 1577"/>
                  <a:gd name="T13" fmla="*/ 24 h 1368"/>
                  <a:gd name="T14" fmla="*/ 41 w 1577"/>
                  <a:gd name="T15" fmla="*/ 2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8">
                    <a:moveTo>
                      <a:pt x="789" y="1368"/>
                    </a:moveTo>
                    <a:lnTo>
                      <a:pt x="0" y="0"/>
                    </a:lnTo>
                    <a:lnTo>
                      <a:pt x="1577" y="0"/>
                    </a:lnTo>
                    <a:lnTo>
                      <a:pt x="789" y="1368"/>
                    </a:lnTo>
                    <a:close/>
                    <a:moveTo>
                      <a:pt x="41" y="24"/>
                    </a:moveTo>
                    <a:lnTo>
                      <a:pt x="789" y="1321"/>
                    </a:lnTo>
                    <a:lnTo>
                      <a:pt x="1536" y="24"/>
                    </a:lnTo>
                    <a:lnTo>
                      <a:pt x="41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</p:grpSp>
        <p:grpSp>
          <p:nvGrpSpPr>
            <p:cNvPr id="34" name="Group 58"/>
            <p:cNvGrpSpPr/>
            <p:nvPr userDrawn="1"/>
          </p:nvGrpSpPr>
          <p:grpSpPr>
            <a:xfrm>
              <a:off x="2607344" y="-468621"/>
              <a:ext cx="2608160" cy="1961609"/>
              <a:chOff x="1925461" y="-469483"/>
              <a:chExt cx="5437137" cy="4089296"/>
            </a:xfrm>
            <a:grpFill/>
          </p:grpSpPr>
          <p:sp>
            <p:nvSpPr>
              <p:cNvPr id="35" name="Freeform 61"/>
              <p:cNvSpPr/>
              <p:nvPr/>
            </p:nvSpPr>
            <p:spPr bwMode="auto">
              <a:xfrm>
                <a:off x="1925461" y="2554358"/>
                <a:ext cx="921032" cy="1065455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36" name="Freeform 6"/>
              <p:cNvSpPr/>
              <p:nvPr/>
            </p:nvSpPr>
            <p:spPr bwMode="auto">
              <a:xfrm>
                <a:off x="4588603" y="-469483"/>
                <a:ext cx="929208" cy="1062729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8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37" name="Freeform 42"/>
              <p:cNvSpPr/>
              <p:nvPr/>
            </p:nvSpPr>
            <p:spPr bwMode="auto">
              <a:xfrm>
                <a:off x="5517809" y="64607"/>
                <a:ext cx="921032" cy="1065455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38" name="Freeform 43"/>
              <p:cNvSpPr/>
              <p:nvPr/>
            </p:nvSpPr>
            <p:spPr bwMode="auto">
              <a:xfrm>
                <a:off x="6438840" y="-469483"/>
                <a:ext cx="923758" cy="1062729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39" name="Freeform 63"/>
              <p:cNvSpPr/>
              <p:nvPr/>
            </p:nvSpPr>
            <p:spPr bwMode="auto">
              <a:xfrm>
                <a:off x="4594053" y="593246"/>
                <a:ext cx="923758" cy="1070905"/>
              </a:xfrm>
              <a:custGeom>
                <a:avLst/>
                <a:gdLst>
                  <a:gd name="T0" fmla="*/ 0 w 339"/>
                  <a:gd name="T1" fmla="*/ 197 h 393"/>
                  <a:gd name="T2" fmla="*/ 339 w 339"/>
                  <a:gd name="T3" fmla="*/ 393 h 393"/>
                  <a:gd name="T4" fmla="*/ 339 w 339"/>
                  <a:gd name="T5" fmla="*/ 0 h 393"/>
                  <a:gd name="T6" fmla="*/ 0 w 339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197"/>
                    </a:moveTo>
                    <a:lnTo>
                      <a:pt x="339" y="393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0" name="Freeform 76"/>
              <p:cNvSpPr/>
              <p:nvPr/>
            </p:nvSpPr>
            <p:spPr bwMode="auto">
              <a:xfrm>
                <a:off x="3646908" y="1658700"/>
                <a:ext cx="923758" cy="1062729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1" name="Freeform 77"/>
              <p:cNvSpPr/>
              <p:nvPr/>
            </p:nvSpPr>
            <p:spPr bwMode="auto">
              <a:xfrm>
                <a:off x="5548104" y="1683977"/>
                <a:ext cx="921032" cy="1065455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</p:grpSp>
      </p:grpSp>
      <p:grpSp>
        <p:nvGrpSpPr>
          <p:cNvPr id="54" name="Group 42" hidden="1"/>
          <p:cNvGrpSpPr/>
          <p:nvPr userDrawn="1"/>
        </p:nvGrpSpPr>
        <p:grpSpPr>
          <a:xfrm>
            <a:off x="2201524" y="3542566"/>
            <a:ext cx="5216320" cy="3923218"/>
            <a:chOff x="1925461" y="-469483"/>
            <a:chExt cx="5437137" cy="4089296"/>
          </a:xfrm>
          <a:solidFill>
            <a:schemeClr val="bg1">
              <a:alpha val="4000"/>
            </a:schemeClr>
          </a:solidFill>
        </p:grpSpPr>
        <p:sp>
          <p:nvSpPr>
            <p:cNvPr id="55" name="Freeform 61"/>
            <p:cNvSpPr/>
            <p:nvPr/>
          </p:nvSpPr>
          <p:spPr bwMode="auto">
            <a:xfrm>
              <a:off x="1925461" y="2554358"/>
              <a:ext cx="921032" cy="1065455"/>
            </a:xfrm>
            <a:custGeom>
              <a:avLst/>
              <a:gdLst>
                <a:gd name="T0" fmla="*/ 0 w 338"/>
                <a:gd name="T1" fmla="*/ 197 h 391"/>
                <a:gd name="T2" fmla="*/ 338 w 338"/>
                <a:gd name="T3" fmla="*/ 391 h 391"/>
                <a:gd name="T4" fmla="*/ 338 w 338"/>
                <a:gd name="T5" fmla="*/ 0 h 391"/>
                <a:gd name="T6" fmla="*/ 0 w 338"/>
                <a:gd name="T7" fmla="*/ 19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197"/>
                  </a:moveTo>
                  <a:lnTo>
                    <a:pt x="338" y="391"/>
                  </a:lnTo>
                  <a:lnTo>
                    <a:pt x="338" y="0"/>
                  </a:lnTo>
                  <a:lnTo>
                    <a:pt x="0" y="197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56" name="Freeform 6"/>
            <p:cNvSpPr/>
            <p:nvPr/>
          </p:nvSpPr>
          <p:spPr bwMode="auto">
            <a:xfrm>
              <a:off x="4588603" y="-469483"/>
              <a:ext cx="929208" cy="1062729"/>
            </a:xfrm>
            <a:custGeom>
              <a:avLst/>
              <a:gdLst>
                <a:gd name="T0" fmla="*/ 0 w 341"/>
                <a:gd name="T1" fmla="*/ 196 h 390"/>
                <a:gd name="T2" fmla="*/ 341 w 341"/>
                <a:gd name="T3" fmla="*/ 390 h 390"/>
                <a:gd name="T4" fmla="*/ 338 w 341"/>
                <a:gd name="T5" fmla="*/ 0 h 390"/>
                <a:gd name="T6" fmla="*/ 0 w 341"/>
                <a:gd name="T7" fmla="*/ 19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90">
                  <a:moveTo>
                    <a:pt x="0" y="196"/>
                  </a:moveTo>
                  <a:lnTo>
                    <a:pt x="341" y="390"/>
                  </a:lnTo>
                  <a:lnTo>
                    <a:pt x="338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57" name="Freeform 42"/>
            <p:cNvSpPr/>
            <p:nvPr/>
          </p:nvSpPr>
          <p:spPr bwMode="auto">
            <a:xfrm>
              <a:off x="5517809" y="64607"/>
              <a:ext cx="921032" cy="1065455"/>
            </a:xfrm>
            <a:custGeom>
              <a:avLst/>
              <a:gdLst>
                <a:gd name="T0" fmla="*/ 0 w 338"/>
                <a:gd name="T1" fmla="*/ 194 h 391"/>
                <a:gd name="T2" fmla="*/ 338 w 338"/>
                <a:gd name="T3" fmla="*/ 391 h 391"/>
                <a:gd name="T4" fmla="*/ 338 w 338"/>
                <a:gd name="T5" fmla="*/ 0 h 391"/>
                <a:gd name="T6" fmla="*/ 0 w 338"/>
                <a:gd name="T7" fmla="*/ 19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194"/>
                  </a:moveTo>
                  <a:lnTo>
                    <a:pt x="338" y="391"/>
                  </a:lnTo>
                  <a:lnTo>
                    <a:pt x="338" y="0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58" name="Freeform 43"/>
            <p:cNvSpPr/>
            <p:nvPr/>
          </p:nvSpPr>
          <p:spPr bwMode="auto">
            <a:xfrm>
              <a:off x="6438840" y="-469483"/>
              <a:ext cx="923758" cy="1062729"/>
            </a:xfrm>
            <a:custGeom>
              <a:avLst/>
              <a:gdLst>
                <a:gd name="T0" fmla="*/ 0 w 339"/>
                <a:gd name="T1" fmla="*/ 196 h 390"/>
                <a:gd name="T2" fmla="*/ 339 w 339"/>
                <a:gd name="T3" fmla="*/ 390 h 390"/>
                <a:gd name="T4" fmla="*/ 339 w 339"/>
                <a:gd name="T5" fmla="*/ 0 h 390"/>
                <a:gd name="T6" fmla="*/ 0 w 339"/>
                <a:gd name="T7" fmla="*/ 19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0">
                  <a:moveTo>
                    <a:pt x="0" y="196"/>
                  </a:moveTo>
                  <a:lnTo>
                    <a:pt x="339" y="390"/>
                  </a:lnTo>
                  <a:lnTo>
                    <a:pt x="339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59" name="Freeform 47"/>
            <p:cNvSpPr/>
            <p:nvPr/>
          </p:nvSpPr>
          <p:spPr bwMode="auto">
            <a:xfrm>
              <a:off x="4594053" y="593246"/>
              <a:ext cx="923758" cy="1070905"/>
            </a:xfrm>
            <a:custGeom>
              <a:avLst/>
              <a:gdLst>
                <a:gd name="T0" fmla="*/ 0 w 339"/>
                <a:gd name="T1" fmla="*/ 197 h 393"/>
                <a:gd name="T2" fmla="*/ 339 w 339"/>
                <a:gd name="T3" fmla="*/ 393 h 393"/>
                <a:gd name="T4" fmla="*/ 339 w 339"/>
                <a:gd name="T5" fmla="*/ 0 h 393"/>
                <a:gd name="T6" fmla="*/ 0 w 339"/>
                <a:gd name="T7" fmla="*/ 19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3">
                  <a:moveTo>
                    <a:pt x="0" y="197"/>
                  </a:moveTo>
                  <a:lnTo>
                    <a:pt x="339" y="393"/>
                  </a:lnTo>
                  <a:lnTo>
                    <a:pt x="339" y="0"/>
                  </a:lnTo>
                  <a:lnTo>
                    <a:pt x="0" y="197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0" name="Freeform 76"/>
            <p:cNvSpPr/>
            <p:nvPr/>
          </p:nvSpPr>
          <p:spPr bwMode="auto">
            <a:xfrm>
              <a:off x="3646908" y="1658700"/>
              <a:ext cx="923758" cy="1062729"/>
            </a:xfrm>
            <a:custGeom>
              <a:avLst/>
              <a:gdLst>
                <a:gd name="T0" fmla="*/ 0 w 339"/>
                <a:gd name="T1" fmla="*/ 390 h 390"/>
                <a:gd name="T2" fmla="*/ 0 w 339"/>
                <a:gd name="T3" fmla="*/ 0 h 390"/>
                <a:gd name="T4" fmla="*/ 339 w 339"/>
                <a:gd name="T5" fmla="*/ 196 h 390"/>
                <a:gd name="T6" fmla="*/ 0 w 339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0">
                  <a:moveTo>
                    <a:pt x="0" y="390"/>
                  </a:moveTo>
                  <a:lnTo>
                    <a:pt x="0" y="0"/>
                  </a:lnTo>
                  <a:lnTo>
                    <a:pt x="339" y="196"/>
                  </a:lnTo>
                  <a:lnTo>
                    <a:pt x="0" y="39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1" name="Freeform 77"/>
            <p:cNvSpPr/>
            <p:nvPr/>
          </p:nvSpPr>
          <p:spPr bwMode="auto">
            <a:xfrm>
              <a:off x="5548104" y="1683977"/>
              <a:ext cx="921032" cy="1065455"/>
            </a:xfrm>
            <a:custGeom>
              <a:avLst/>
              <a:gdLst>
                <a:gd name="T0" fmla="*/ 0 w 338"/>
                <a:gd name="T1" fmla="*/ 391 h 391"/>
                <a:gd name="T2" fmla="*/ 0 w 338"/>
                <a:gd name="T3" fmla="*/ 0 h 391"/>
                <a:gd name="T4" fmla="*/ 338 w 338"/>
                <a:gd name="T5" fmla="*/ 197 h 391"/>
                <a:gd name="T6" fmla="*/ 0 w 338"/>
                <a:gd name="T7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391"/>
                  </a:moveTo>
                  <a:lnTo>
                    <a:pt x="0" y="0"/>
                  </a:lnTo>
                  <a:lnTo>
                    <a:pt x="338" y="197"/>
                  </a:lnTo>
                  <a:lnTo>
                    <a:pt x="0" y="391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</p:grpSp>
      <p:grpSp>
        <p:nvGrpSpPr>
          <p:cNvPr id="62" name="Group 50" hidden="1"/>
          <p:cNvGrpSpPr/>
          <p:nvPr userDrawn="1"/>
        </p:nvGrpSpPr>
        <p:grpSpPr>
          <a:xfrm>
            <a:off x="5737554" y="2090740"/>
            <a:ext cx="5216320" cy="3923218"/>
            <a:chOff x="1925461" y="-469483"/>
            <a:chExt cx="5437137" cy="4089296"/>
          </a:xfrm>
          <a:solidFill>
            <a:schemeClr val="bg1">
              <a:alpha val="4000"/>
            </a:schemeClr>
          </a:solidFill>
        </p:grpSpPr>
        <p:sp>
          <p:nvSpPr>
            <p:cNvPr id="63" name="Freeform 61"/>
            <p:cNvSpPr/>
            <p:nvPr/>
          </p:nvSpPr>
          <p:spPr bwMode="auto">
            <a:xfrm>
              <a:off x="1925461" y="2554358"/>
              <a:ext cx="921032" cy="1065455"/>
            </a:xfrm>
            <a:custGeom>
              <a:avLst/>
              <a:gdLst>
                <a:gd name="T0" fmla="*/ 0 w 338"/>
                <a:gd name="T1" fmla="*/ 197 h 391"/>
                <a:gd name="T2" fmla="*/ 338 w 338"/>
                <a:gd name="T3" fmla="*/ 391 h 391"/>
                <a:gd name="T4" fmla="*/ 338 w 338"/>
                <a:gd name="T5" fmla="*/ 0 h 391"/>
                <a:gd name="T6" fmla="*/ 0 w 338"/>
                <a:gd name="T7" fmla="*/ 19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197"/>
                  </a:moveTo>
                  <a:lnTo>
                    <a:pt x="338" y="391"/>
                  </a:lnTo>
                  <a:lnTo>
                    <a:pt x="338" y="0"/>
                  </a:lnTo>
                  <a:lnTo>
                    <a:pt x="0" y="197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4" name="Freeform 6"/>
            <p:cNvSpPr/>
            <p:nvPr/>
          </p:nvSpPr>
          <p:spPr bwMode="auto">
            <a:xfrm>
              <a:off x="4588603" y="-469483"/>
              <a:ext cx="929208" cy="1062729"/>
            </a:xfrm>
            <a:custGeom>
              <a:avLst/>
              <a:gdLst>
                <a:gd name="T0" fmla="*/ 0 w 341"/>
                <a:gd name="T1" fmla="*/ 196 h 390"/>
                <a:gd name="T2" fmla="*/ 341 w 341"/>
                <a:gd name="T3" fmla="*/ 390 h 390"/>
                <a:gd name="T4" fmla="*/ 338 w 341"/>
                <a:gd name="T5" fmla="*/ 0 h 390"/>
                <a:gd name="T6" fmla="*/ 0 w 341"/>
                <a:gd name="T7" fmla="*/ 19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90">
                  <a:moveTo>
                    <a:pt x="0" y="196"/>
                  </a:moveTo>
                  <a:lnTo>
                    <a:pt x="341" y="390"/>
                  </a:lnTo>
                  <a:lnTo>
                    <a:pt x="338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5" name="Freeform 42"/>
            <p:cNvSpPr/>
            <p:nvPr/>
          </p:nvSpPr>
          <p:spPr bwMode="auto">
            <a:xfrm>
              <a:off x="5517809" y="64607"/>
              <a:ext cx="921032" cy="1065455"/>
            </a:xfrm>
            <a:custGeom>
              <a:avLst/>
              <a:gdLst>
                <a:gd name="T0" fmla="*/ 0 w 338"/>
                <a:gd name="T1" fmla="*/ 194 h 391"/>
                <a:gd name="T2" fmla="*/ 338 w 338"/>
                <a:gd name="T3" fmla="*/ 391 h 391"/>
                <a:gd name="T4" fmla="*/ 338 w 338"/>
                <a:gd name="T5" fmla="*/ 0 h 391"/>
                <a:gd name="T6" fmla="*/ 0 w 338"/>
                <a:gd name="T7" fmla="*/ 19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194"/>
                  </a:moveTo>
                  <a:lnTo>
                    <a:pt x="338" y="391"/>
                  </a:lnTo>
                  <a:lnTo>
                    <a:pt x="338" y="0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6" name="Freeform 43"/>
            <p:cNvSpPr/>
            <p:nvPr/>
          </p:nvSpPr>
          <p:spPr bwMode="auto">
            <a:xfrm>
              <a:off x="6438840" y="-469483"/>
              <a:ext cx="923758" cy="1062729"/>
            </a:xfrm>
            <a:custGeom>
              <a:avLst/>
              <a:gdLst>
                <a:gd name="T0" fmla="*/ 0 w 339"/>
                <a:gd name="T1" fmla="*/ 196 h 390"/>
                <a:gd name="T2" fmla="*/ 339 w 339"/>
                <a:gd name="T3" fmla="*/ 390 h 390"/>
                <a:gd name="T4" fmla="*/ 339 w 339"/>
                <a:gd name="T5" fmla="*/ 0 h 390"/>
                <a:gd name="T6" fmla="*/ 0 w 339"/>
                <a:gd name="T7" fmla="*/ 19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0">
                  <a:moveTo>
                    <a:pt x="0" y="196"/>
                  </a:moveTo>
                  <a:lnTo>
                    <a:pt x="339" y="390"/>
                  </a:lnTo>
                  <a:lnTo>
                    <a:pt x="339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7" name="Freeform 55"/>
            <p:cNvSpPr/>
            <p:nvPr/>
          </p:nvSpPr>
          <p:spPr bwMode="auto">
            <a:xfrm>
              <a:off x="4594053" y="593246"/>
              <a:ext cx="923758" cy="1070905"/>
            </a:xfrm>
            <a:custGeom>
              <a:avLst/>
              <a:gdLst>
                <a:gd name="T0" fmla="*/ 0 w 339"/>
                <a:gd name="T1" fmla="*/ 197 h 393"/>
                <a:gd name="T2" fmla="*/ 339 w 339"/>
                <a:gd name="T3" fmla="*/ 393 h 393"/>
                <a:gd name="T4" fmla="*/ 339 w 339"/>
                <a:gd name="T5" fmla="*/ 0 h 393"/>
                <a:gd name="T6" fmla="*/ 0 w 339"/>
                <a:gd name="T7" fmla="*/ 19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3">
                  <a:moveTo>
                    <a:pt x="0" y="197"/>
                  </a:moveTo>
                  <a:lnTo>
                    <a:pt x="339" y="393"/>
                  </a:lnTo>
                  <a:lnTo>
                    <a:pt x="339" y="0"/>
                  </a:lnTo>
                  <a:lnTo>
                    <a:pt x="0" y="197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8" name="Freeform 76"/>
            <p:cNvSpPr/>
            <p:nvPr/>
          </p:nvSpPr>
          <p:spPr bwMode="auto">
            <a:xfrm>
              <a:off x="3646908" y="1658700"/>
              <a:ext cx="923758" cy="1062729"/>
            </a:xfrm>
            <a:custGeom>
              <a:avLst/>
              <a:gdLst>
                <a:gd name="T0" fmla="*/ 0 w 339"/>
                <a:gd name="T1" fmla="*/ 390 h 390"/>
                <a:gd name="T2" fmla="*/ 0 w 339"/>
                <a:gd name="T3" fmla="*/ 0 h 390"/>
                <a:gd name="T4" fmla="*/ 339 w 339"/>
                <a:gd name="T5" fmla="*/ 196 h 390"/>
                <a:gd name="T6" fmla="*/ 0 w 339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0">
                  <a:moveTo>
                    <a:pt x="0" y="390"/>
                  </a:moveTo>
                  <a:lnTo>
                    <a:pt x="0" y="0"/>
                  </a:lnTo>
                  <a:lnTo>
                    <a:pt x="339" y="196"/>
                  </a:lnTo>
                  <a:lnTo>
                    <a:pt x="0" y="39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9" name="Freeform 77"/>
            <p:cNvSpPr/>
            <p:nvPr/>
          </p:nvSpPr>
          <p:spPr bwMode="auto">
            <a:xfrm>
              <a:off x="5548104" y="1683977"/>
              <a:ext cx="921032" cy="1065455"/>
            </a:xfrm>
            <a:custGeom>
              <a:avLst/>
              <a:gdLst>
                <a:gd name="T0" fmla="*/ 0 w 338"/>
                <a:gd name="T1" fmla="*/ 391 h 391"/>
                <a:gd name="T2" fmla="*/ 0 w 338"/>
                <a:gd name="T3" fmla="*/ 0 h 391"/>
                <a:gd name="T4" fmla="*/ 338 w 338"/>
                <a:gd name="T5" fmla="*/ 197 h 391"/>
                <a:gd name="T6" fmla="*/ 0 w 338"/>
                <a:gd name="T7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391"/>
                  </a:moveTo>
                  <a:lnTo>
                    <a:pt x="0" y="0"/>
                  </a:lnTo>
                  <a:lnTo>
                    <a:pt x="338" y="197"/>
                  </a:lnTo>
                  <a:lnTo>
                    <a:pt x="0" y="391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p:transition advClick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图像"/>
          <p:cNvSpPr>
            <a:spLocks noGrp="1"/>
          </p:cNvSpPr>
          <p:nvPr>
            <p:ph type="pic" idx="13"/>
          </p:nvPr>
        </p:nvSpPr>
        <p:spPr>
          <a:xfrm>
            <a:off x="-431800" y="-4038600"/>
            <a:ext cx="29464000" cy="180340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22" name="演示文稿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7124700"/>
            <a:ext cx="21971000" cy="4648200"/>
          </a:xfrm>
          <a:prstGeom prst="rect">
            <a:avLst/>
          </a:prstGeom>
        </p:spPr>
        <p:txBody>
          <a:bodyPr anchor="b"/>
          <a:lstStyle>
            <a:lvl1pPr>
              <a:defRPr sz="11600" spc="-232"/>
            </a:lvl1pPr>
          </a:lstStyle>
          <a:p>
            <a:r>
              <a:t>演示文稿标题</a:t>
            </a:r>
          </a:p>
        </p:txBody>
      </p:sp>
      <p:sp>
        <p:nvSpPr>
          <p:cNvPr id="23" name="作者和日期"/>
          <p:cNvSpPr txBox="1">
            <a:spLocks noGrp="1"/>
          </p:cNvSpPr>
          <p:nvPr>
            <p:ph type="body" sz="quarter" idx="14" hasCustomPrompt="1"/>
          </p:nvPr>
        </p:nvSpPr>
        <p:spPr>
          <a:xfrm>
            <a:off x="1207690" y="1106137"/>
            <a:ext cx="21968621" cy="636979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01675">
              <a:lnSpc>
                <a:spcPct val="100000"/>
              </a:lnSpc>
              <a:spcBef>
                <a:spcPts val="0"/>
              </a:spcBef>
              <a:buSzTx/>
              <a:buNone/>
              <a:defRPr sz="3060" b="1"/>
            </a:lvl1pPr>
          </a:lstStyle>
          <a:p>
            <a:r>
              <a:t>作者和日期</a:t>
            </a:r>
          </a:p>
        </p:txBody>
      </p:sp>
      <p:sp>
        <p:nvSpPr>
          <p:cNvPr id="2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11609910"/>
            <a:ext cx="21971000" cy="1144688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演示文稿副标题 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2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gradFill flip="none" rotWithShape="1">
          <a:gsLst>
            <a:gs pos="0">
              <a:schemeClr val="bg1"/>
            </a:gs>
            <a:gs pos="75000">
              <a:srgbClr val="F5F5F5"/>
            </a:gs>
            <a:gs pos="100000">
              <a:srgbClr val="FAFA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形 2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4430598" y="6086878"/>
            <a:ext cx="11639550" cy="8313962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933576" y="1295998"/>
            <a:ext cx="20516848" cy="1152000"/>
          </a:xfrm>
        </p:spPr>
        <p:txBody>
          <a:bodyPr anchor="ctr">
            <a:normAutofit/>
          </a:bodyPr>
          <a:lstStyle>
            <a:lvl1pPr>
              <a:defRPr sz="6400"/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33576" y="3173860"/>
            <a:ext cx="20516848" cy="8560938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17221200" y="12699666"/>
            <a:ext cx="5400000" cy="633600"/>
          </a:xfrm>
        </p:spPr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2" name="矩形 11"/>
          <p:cNvSpPr/>
          <p:nvPr userDrawn="1"/>
        </p:nvSpPr>
        <p:spPr>
          <a:xfrm flipV="1">
            <a:off x="2111926" y="2736000"/>
            <a:ext cx="20160150" cy="72000"/>
          </a:xfrm>
          <a:prstGeom prst="rect">
            <a:avLst/>
          </a:prstGeom>
          <a:solidFill>
            <a:schemeClr val="bg1">
              <a:alpha val="24000"/>
            </a:schemeClr>
          </a:solidFill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</p:spTree>
  </p:cSld>
  <p:clrMapOvr>
    <a:masterClrMapping/>
  </p:clrMapOvr>
  <p:transition advClick="0"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平行四边形 66"/>
          <p:cNvSpPr/>
          <p:nvPr userDrawn="1"/>
        </p:nvSpPr>
        <p:spPr>
          <a:xfrm flipH="1">
            <a:off x="872716" y="-2"/>
            <a:ext cx="15942040" cy="13716002"/>
          </a:xfrm>
          <a:prstGeom prst="parallelogram">
            <a:avLst>
              <a:gd name="adj" fmla="val 45139"/>
            </a:avLst>
          </a:prstGeom>
          <a:solidFill>
            <a:schemeClr val="bg1">
              <a:alpha val="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1" name="图形 7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6152000" y="2745302"/>
            <a:ext cx="11639550" cy="8313962"/>
          </a:xfrm>
          <a:prstGeom prst="rect">
            <a:avLst/>
          </a:prstGeom>
        </p:spPr>
      </p:pic>
    </p:spTree>
  </p:cSld>
  <p:clrMapOvr>
    <a:masterClrMapping/>
  </p:clrMapOvr>
  <p:transition advClick="0"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bg>
      <p:bgPr>
        <a:gradFill>
          <a:gsLst>
            <a:gs pos="0">
              <a:srgbClr val="FAFAFA"/>
            </a:gs>
            <a:gs pos="75000">
              <a:srgbClr val="F0F0F0"/>
            </a:gs>
            <a:gs pos="100000">
              <a:srgbClr val="F5F5F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29" hidden="1"/>
          <p:cNvGrpSpPr/>
          <p:nvPr userDrawn="1"/>
        </p:nvGrpSpPr>
        <p:grpSpPr>
          <a:xfrm rot="1800000">
            <a:off x="17181854" y="1747510"/>
            <a:ext cx="6235180" cy="6492168"/>
            <a:chOff x="8349573" y="-1673337"/>
            <a:chExt cx="6162676" cy="6416675"/>
          </a:xfrm>
          <a:solidFill>
            <a:schemeClr val="accent3">
              <a:alpha val="16000"/>
            </a:schemeClr>
          </a:solidFill>
        </p:grpSpPr>
        <p:sp>
          <p:nvSpPr>
            <p:cNvPr id="20" name="Freeform 319"/>
            <p:cNvSpPr>
              <a:spLocks noEditPoints="1"/>
            </p:cNvSpPr>
            <p:nvPr/>
          </p:nvSpPr>
          <p:spPr bwMode="auto">
            <a:xfrm>
              <a:off x="83495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1" name="Freeform 320"/>
            <p:cNvSpPr>
              <a:spLocks noEditPoints="1"/>
            </p:cNvSpPr>
            <p:nvPr/>
          </p:nvSpPr>
          <p:spPr bwMode="auto">
            <a:xfrm>
              <a:off x="9570361" y="-1655875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2" name="Freeform 321"/>
            <p:cNvSpPr>
              <a:spLocks noEditPoints="1"/>
            </p:cNvSpPr>
            <p:nvPr/>
          </p:nvSpPr>
          <p:spPr bwMode="auto">
            <a:xfrm>
              <a:off x="10787973" y="-1673337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4 h 1368"/>
                <a:gd name="T10" fmla="*/ 1536 w 1576"/>
                <a:gd name="T11" fmla="*/ 1344 h 1368"/>
                <a:gd name="T12" fmla="*/ 788 w 1576"/>
                <a:gd name="T13" fmla="*/ 47 h 1368"/>
                <a:gd name="T14" fmla="*/ 40 w 1576"/>
                <a:gd name="T15" fmla="*/ 134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4"/>
                  </a:moveTo>
                  <a:lnTo>
                    <a:pt x="1536" y="1344"/>
                  </a:lnTo>
                  <a:lnTo>
                    <a:pt x="788" y="47"/>
                  </a:lnTo>
                  <a:lnTo>
                    <a:pt x="40" y="134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3" name="Freeform 322"/>
            <p:cNvSpPr>
              <a:spLocks noEditPoints="1"/>
            </p:cNvSpPr>
            <p:nvPr/>
          </p:nvSpPr>
          <p:spPr bwMode="auto">
            <a:xfrm>
              <a:off x="12008761" y="-1655875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4" name="Freeform 323"/>
            <p:cNvSpPr>
              <a:spLocks noEditPoints="1"/>
            </p:cNvSpPr>
            <p:nvPr/>
          </p:nvSpPr>
          <p:spPr bwMode="auto">
            <a:xfrm>
              <a:off x="83495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5" name="Freeform 324"/>
            <p:cNvSpPr>
              <a:spLocks noEditPoints="1"/>
            </p:cNvSpPr>
            <p:nvPr/>
          </p:nvSpPr>
          <p:spPr bwMode="auto">
            <a:xfrm>
              <a:off x="95703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8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8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8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8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6" name="Freeform 325"/>
            <p:cNvSpPr>
              <a:spLocks noEditPoints="1"/>
            </p:cNvSpPr>
            <p:nvPr/>
          </p:nvSpPr>
          <p:spPr bwMode="auto">
            <a:xfrm>
              <a:off x="10787973" y="460263"/>
              <a:ext cx="2501900" cy="2168525"/>
            </a:xfrm>
            <a:custGeom>
              <a:avLst/>
              <a:gdLst>
                <a:gd name="T0" fmla="*/ 788 w 1576"/>
                <a:gd name="T1" fmla="*/ 1366 h 1366"/>
                <a:gd name="T2" fmla="*/ 0 w 1576"/>
                <a:gd name="T3" fmla="*/ 0 h 1366"/>
                <a:gd name="T4" fmla="*/ 1576 w 1576"/>
                <a:gd name="T5" fmla="*/ 0 h 1366"/>
                <a:gd name="T6" fmla="*/ 788 w 1576"/>
                <a:gd name="T7" fmla="*/ 1366 h 1366"/>
                <a:gd name="T8" fmla="*/ 40 w 1576"/>
                <a:gd name="T9" fmla="*/ 24 h 1366"/>
                <a:gd name="T10" fmla="*/ 788 w 1576"/>
                <a:gd name="T11" fmla="*/ 1318 h 1366"/>
                <a:gd name="T12" fmla="*/ 1536 w 1576"/>
                <a:gd name="T13" fmla="*/ 24 h 1366"/>
                <a:gd name="T14" fmla="*/ 40 w 1576"/>
                <a:gd name="T15" fmla="*/ 24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6">
                  <a:moveTo>
                    <a:pt x="788" y="1366"/>
                  </a:moveTo>
                  <a:lnTo>
                    <a:pt x="0" y="0"/>
                  </a:lnTo>
                  <a:lnTo>
                    <a:pt x="1576" y="0"/>
                  </a:lnTo>
                  <a:lnTo>
                    <a:pt x="788" y="1366"/>
                  </a:lnTo>
                  <a:close/>
                  <a:moveTo>
                    <a:pt x="40" y="24"/>
                  </a:moveTo>
                  <a:lnTo>
                    <a:pt x="788" y="1318"/>
                  </a:lnTo>
                  <a:lnTo>
                    <a:pt x="1536" y="24"/>
                  </a:lnTo>
                  <a:lnTo>
                    <a:pt x="40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7" name="Freeform 326"/>
            <p:cNvSpPr>
              <a:spLocks noEditPoints="1"/>
            </p:cNvSpPr>
            <p:nvPr/>
          </p:nvSpPr>
          <p:spPr bwMode="auto">
            <a:xfrm>
              <a:off x="12008761" y="441213"/>
              <a:ext cx="2503488" cy="2168525"/>
            </a:xfrm>
            <a:custGeom>
              <a:avLst/>
              <a:gdLst>
                <a:gd name="T0" fmla="*/ 1577 w 1577"/>
                <a:gd name="T1" fmla="*/ 1366 h 1366"/>
                <a:gd name="T2" fmla="*/ 0 w 1577"/>
                <a:gd name="T3" fmla="*/ 1366 h 1366"/>
                <a:gd name="T4" fmla="*/ 789 w 1577"/>
                <a:gd name="T5" fmla="*/ 0 h 1366"/>
                <a:gd name="T6" fmla="*/ 1577 w 1577"/>
                <a:gd name="T7" fmla="*/ 1366 h 1366"/>
                <a:gd name="T8" fmla="*/ 41 w 1577"/>
                <a:gd name="T9" fmla="*/ 1342 h 1366"/>
                <a:gd name="T10" fmla="*/ 1536 w 1577"/>
                <a:gd name="T11" fmla="*/ 1342 h 1366"/>
                <a:gd name="T12" fmla="*/ 789 w 1577"/>
                <a:gd name="T13" fmla="*/ 47 h 1366"/>
                <a:gd name="T14" fmla="*/ 41 w 1577"/>
                <a:gd name="T15" fmla="*/ 1342 h 1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6">
                  <a:moveTo>
                    <a:pt x="1577" y="1366"/>
                  </a:moveTo>
                  <a:lnTo>
                    <a:pt x="0" y="1366"/>
                  </a:lnTo>
                  <a:lnTo>
                    <a:pt x="789" y="0"/>
                  </a:lnTo>
                  <a:lnTo>
                    <a:pt x="1577" y="1366"/>
                  </a:lnTo>
                  <a:close/>
                  <a:moveTo>
                    <a:pt x="41" y="1342"/>
                  </a:moveTo>
                  <a:lnTo>
                    <a:pt x="1536" y="1342"/>
                  </a:lnTo>
                  <a:lnTo>
                    <a:pt x="789" y="47"/>
                  </a:lnTo>
                  <a:lnTo>
                    <a:pt x="41" y="1342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8" name="Freeform 327"/>
            <p:cNvSpPr>
              <a:spLocks noEditPoints="1"/>
            </p:cNvSpPr>
            <p:nvPr/>
          </p:nvSpPr>
          <p:spPr bwMode="auto">
            <a:xfrm>
              <a:off x="83495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29" name="Freeform 328"/>
            <p:cNvSpPr>
              <a:spLocks noEditPoints="1"/>
            </p:cNvSpPr>
            <p:nvPr/>
          </p:nvSpPr>
          <p:spPr bwMode="auto">
            <a:xfrm>
              <a:off x="9570361" y="2571638"/>
              <a:ext cx="2503488" cy="2171700"/>
            </a:xfrm>
            <a:custGeom>
              <a:avLst/>
              <a:gdLst>
                <a:gd name="T0" fmla="*/ 788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8 w 1577"/>
                <a:gd name="T7" fmla="*/ 1368 h 1368"/>
                <a:gd name="T8" fmla="*/ 41 w 1577"/>
                <a:gd name="T9" fmla="*/ 24 h 1368"/>
                <a:gd name="T10" fmla="*/ 788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8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8" y="1368"/>
                  </a:lnTo>
                  <a:close/>
                  <a:moveTo>
                    <a:pt x="41" y="24"/>
                  </a:moveTo>
                  <a:lnTo>
                    <a:pt x="788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30" name="Freeform 329"/>
            <p:cNvSpPr>
              <a:spLocks noEditPoints="1"/>
            </p:cNvSpPr>
            <p:nvPr/>
          </p:nvSpPr>
          <p:spPr bwMode="auto">
            <a:xfrm>
              <a:off x="10787973" y="2552588"/>
              <a:ext cx="2501900" cy="2171700"/>
            </a:xfrm>
            <a:custGeom>
              <a:avLst/>
              <a:gdLst>
                <a:gd name="T0" fmla="*/ 1576 w 1576"/>
                <a:gd name="T1" fmla="*/ 1368 h 1368"/>
                <a:gd name="T2" fmla="*/ 0 w 1576"/>
                <a:gd name="T3" fmla="*/ 1368 h 1368"/>
                <a:gd name="T4" fmla="*/ 788 w 1576"/>
                <a:gd name="T5" fmla="*/ 0 h 1368"/>
                <a:gd name="T6" fmla="*/ 1576 w 1576"/>
                <a:gd name="T7" fmla="*/ 1368 h 1368"/>
                <a:gd name="T8" fmla="*/ 40 w 1576"/>
                <a:gd name="T9" fmla="*/ 1345 h 1368"/>
                <a:gd name="T10" fmla="*/ 1536 w 1576"/>
                <a:gd name="T11" fmla="*/ 1345 h 1368"/>
                <a:gd name="T12" fmla="*/ 788 w 1576"/>
                <a:gd name="T13" fmla="*/ 48 h 1368"/>
                <a:gd name="T14" fmla="*/ 40 w 1576"/>
                <a:gd name="T15" fmla="*/ 1345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6" h="1368">
                  <a:moveTo>
                    <a:pt x="1576" y="1368"/>
                  </a:moveTo>
                  <a:lnTo>
                    <a:pt x="0" y="1368"/>
                  </a:lnTo>
                  <a:lnTo>
                    <a:pt x="788" y="0"/>
                  </a:lnTo>
                  <a:lnTo>
                    <a:pt x="1576" y="1368"/>
                  </a:lnTo>
                  <a:close/>
                  <a:moveTo>
                    <a:pt x="40" y="1345"/>
                  </a:moveTo>
                  <a:lnTo>
                    <a:pt x="1536" y="1345"/>
                  </a:lnTo>
                  <a:lnTo>
                    <a:pt x="788" y="48"/>
                  </a:lnTo>
                  <a:lnTo>
                    <a:pt x="40" y="1345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31" name="Freeform 330"/>
            <p:cNvSpPr>
              <a:spLocks noEditPoints="1"/>
            </p:cNvSpPr>
            <p:nvPr/>
          </p:nvSpPr>
          <p:spPr bwMode="auto">
            <a:xfrm>
              <a:off x="12008761" y="2571638"/>
              <a:ext cx="2503488" cy="2171700"/>
            </a:xfrm>
            <a:custGeom>
              <a:avLst/>
              <a:gdLst>
                <a:gd name="T0" fmla="*/ 789 w 1577"/>
                <a:gd name="T1" fmla="*/ 1368 h 1368"/>
                <a:gd name="T2" fmla="*/ 0 w 1577"/>
                <a:gd name="T3" fmla="*/ 0 h 1368"/>
                <a:gd name="T4" fmla="*/ 1577 w 1577"/>
                <a:gd name="T5" fmla="*/ 0 h 1368"/>
                <a:gd name="T6" fmla="*/ 789 w 1577"/>
                <a:gd name="T7" fmla="*/ 1368 h 1368"/>
                <a:gd name="T8" fmla="*/ 41 w 1577"/>
                <a:gd name="T9" fmla="*/ 24 h 1368"/>
                <a:gd name="T10" fmla="*/ 789 w 1577"/>
                <a:gd name="T11" fmla="*/ 1321 h 1368"/>
                <a:gd name="T12" fmla="*/ 1536 w 1577"/>
                <a:gd name="T13" fmla="*/ 24 h 1368"/>
                <a:gd name="T14" fmla="*/ 41 w 1577"/>
                <a:gd name="T15" fmla="*/ 24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77" h="1368">
                  <a:moveTo>
                    <a:pt x="789" y="1368"/>
                  </a:moveTo>
                  <a:lnTo>
                    <a:pt x="0" y="0"/>
                  </a:lnTo>
                  <a:lnTo>
                    <a:pt x="1577" y="0"/>
                  </a:lnTo>
                  <a:lnTo>
                    <a:pt x="789" y="1368"/>
                  </a:lnTo>
                  <a:close/>
                  <a:moveTo>
                    <a:pt x="41" y="24"/>
                  </a:moveTo>
                  <a:lnTo>
                    <a:pt x="789" y="1321"/>
                  </a:lnTo>
                  <a:lnTo>
                    <a:pt x="1536" y="24"/>
                  </a:lnTo>
                  <a:lnTo>
                    <a:pt x="41" y="24"/>
                  </a:lnTo>
                  <a:close/>
                </a:path>
              </a:pathLst>
            </a:custGeom>
            <a:grpFill/>
            <a:ln w="0">
              <a:noFill/>
              <a:round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</p:grpSp>
      <p:grpSp>
        <p:nvGrpSpPr>
          <p:cNvPr id="32" name="组合 31" hidden="1"/>
          <p:cNvGrpSpPr/>
          <p:nvPr userDrawn="1"/>
        </p:nvGrpSpPr>
        <p:grpSpPr>
          <a:xfrm>
            <a:off x="1169222" y="492616"/>
            <a:ext cx="5216320" cy="4284338"/>
            <a:chOff x="2607344" y="-649181"/>
            <a:chExt cx="2608160" cy="2142169"/>
          </a:xfrm>
          <a:solidFill>
            <a:schemeClr val="bg1">
              <a:alpha val="4000"/>
            </a:schemeClr>
          </a:solidFill>
        </p:grpSpPr>
        <p:grpSp>
          <p:nvGrpSpPr>
            <p:cNvPr id="33" name="Group 74"/>
            <p:cNvGrpSpPr/>
            <p:nvPr userDrawn="1"/>
          </p:nvGrpSpPr>
          <p:grpSpPr>
            <a:xfrm rot="1800000">
              <a:off x="3246128" y="-649181"/>
              <a:ext cx="1314075" cy="1368235"/>
              <a:chOff x="8349573" y="-1673337"/>
              <a:chExt cx="6162676" cy="6416675"/>
            </a:xfrm>
            <a:grpFill/>
          </p:grpSpPr>
          <p:sp>
            <p:nvSpPr>
              <p:cNvPr id="42" name="Freeform 319"/>
              <p:cNvSpPr>
                <a:spLocks noEditPoints="1"/>
              </p:cNvSpPr>
              <p:nvPr/>
            </p:nvSpPr>
            <p:spPr bwMode="auto">
              <a:xfrm>
                <a:off x="8349573" y="-1673337"/>
                <a:ext cx="2501900" cy="2171700"/>
              </a:xfrm>
              <a:custGeom>
                <a:avLst/>
                <a:gdLst>
                  <a:gd name="T0" fmla="*/ 1576 w 1576"/>
                  <a:gd name="T1" fmla="*/ 1368 h 1368"/>
                  <a:gd name="T2" fmla="*/ 0 w 1576"/>
                  <a:gd name="T3" fmla="*/ 1368 h 1368"/>
                  <a:gd name="T4" fmla="*/ 788 w 1576"/>
                  <a:gd name="T5" fmla="*/ 0 h 1368"/>
                  <a:gd name="T6" fmla="*/ 1576 w 1576"/>
                  <a:gd name="T7" fmla="*/ 1368 h 1368"/>
                  <a:gd name="T8" fmla="*/ 40 w 1576"/>
                  <a:gd name="T9" fmla="*/ 1344 h 1368"/>
                  <a:gd name="T10" fmla="*/ 1536 w 1576"/>
                  <a:gd name="T11" fmla="*/ 1344 h 1368"/>
                  <a:gd name="T12" fmla="*/ 788 w 1576"/>
                  <a:gd name="T13" fmla="*/ 47 h 1368"/>
                  <a:gd name="T14" fmla="*/ 40 w 1576"/>
                  <a:gd name="T15" fmla="*/ 134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8">
                    <a:moveTo>
                      <a:pt x="1576" y="1368"/>
                    </a:moveTo>
                    <a:lnTo>
                      <a:pt x="0" y="1368"/>
                    </a:lnTo>
                    <a:lnTo>
                      <a:pt x="788" y="0"/>
                    </a:lnTo>
                    <a:lnTo>
                      <a:pt x="1576" y="1368"/>
                    </a:lnTo>
                    <a:close/>
                    <a:moveTo>
                      <a:pt x="40" y="1344"/>
                    </a:moveTo>
                    <a:lnTo>
                      <a:pt x="1536" y="1344"/>
                    </a:lnTo>
                    <a:lnTo>
                      <a:pt x="788" y="47"/>
                    </a:lnTo>
                    <a:lnTo>
                      <a:pt x="40" y="13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3" name="Freeform 320"/>
              <p:cNvSpPr>
                <a:spLocks noEditPoints="1"/>
              </p:cNvSpPr>
              <p:nvPr/>
            </p:nvSpPr>
            <p:spPr bwMode="auto">
              <a:xfrm>
                <a:off x="9570361" y="-1655875"/>
                <a:ext cx="2503488" cy="2171700"/>
              </a:xfrm>
              <a:custGeom>
                <a:avLst/>
                <a:gdLst>
                  <a:gd name="T0" fmla="*/ 788 w 1577"/>
                  <a:gd name="T1" fmla="*/ 1368 h 1368"/>
                  <a:gd name="T2" fmla="*/ 0 w 1577"/>
                  <a:gd name="T3" fmla="*/ 0 h 1368"/>
                  <a:gd name="T4" fmla="*/ 1577 w 1577"/>
                  <a:gd name="T5" fmla="*/ 0 h 1368"/>
                  <a:gd name="T6" fmla="*/ 788 w 1577"/>
                  <a:gd name="T7" fmla="*/ 1368 h 1368"/>
                  <a:gd name="T8" fmla="*/ 41 w 1577"/>
                  <a:gd name="T9" fmla="*/ 24 h 1368"/>
                  <a:gd name="T10" fmla="*/ 788 w 1577"/>
                  <a:gd name="T11" fmla="*/ 1321 h 1368"/>
                  <a:gd name="T12" fmla="*/ 1536 w 1577"/>
                  <a:gd name="T13" fmla="*/ 24 h 1368"/>
                  <a:gd name="T14" fmla="*/ 41 w 1577"/>
                  <a:gd name="T15" fmla="*/ 2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8">
                    <a:moveTo>
                      <a:pt x="788" y="1368"/>
                    </a:moveTo>
                    <a:lnTo>
                      <a:pt x="0" y="0"/>
                    </a:lnTo>
                    <a:lnTo>
                      <a:pt x="1577" y="0"/>
                    </a:lnTo>
                    <a:lnTo>
                      <a:pt x="788" y="1368"/>
                    </a:lnTo>
                    <a:close/>
                    <a:moveTo>
                      <a:pt x="41" y="24"/>
                    </a:moveTo>
                    <a:lnTo>
                      <a:pt x="788" y="1321"/>
                    </a:lnTo>
                    <a:lnTo>
                      <a:pt x="1536" y="24"/>
                    </a:lnTo>
                    <a:lnTo>
                      <a:pt x="41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4" name="Freeform 321"/>
              <p:cNvSpPr>
                <a:spLocks noEditPoints="1"/>
              </p:cNvSpPr>
              <p:nvPr/>
            </p:nvSpPr>
            <p:spPr bwMode="auto">
              <a:xfrm>
                <a:off x="10787973" y="-1673337"/>
                <a:ext cx="2501900" cy="2171700"/>
              </a:xfrm>
              <a:custGeom>
                <a:avLst/>
                <a:gdLst>
                  <a:gd name="T0" fmla="*/ 1576 w 1576"/>
                  <a:gd name="T1" fmla="*/ 1368 h 1368"/>
                  <a:gd name="T2" fmla="*/ 0 w 1576"/>
                  <a:gd name="T3" fmla="*/ 1368 h 1368"/>
                  <a:gd name="T4" fmla="*/ 788 w 1576"/>
                  <a:gd name="T5" fmla="*/ 0 h 1368"/>
                  <a:gd name="T6" fmla="*/ 1576 w 1576"/>
                  <a:gd name="T7" fmla="*/ 1368 h 1368"/>
                  <a:gd name="T8" fmla="*/ 40 w 1576"/>
                  <a:gd name="T9" fmla="*/ 1344 h 1368"/>
                  <a:gd name="T10" fmla="*/ 1536 w 1576"/>
                  <a:gd name="T11" fmla="*/ 1344 h 1368"/>
                  <a:gd name="T12" fmla="*/ 788 w 1576"/>
                  <a:gd name="T13" fmla="*/ 47 h 1368"/>
                  <a:gd name="T14" fmla="*/ 40 w 1576"/>
                  <a:gd name="T15" fmla="*/ 134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8">
                    <a:moveTo>
                      <a:pt x="1576" y="1368"/>
                    </a:moveTo>
                    <a:lnTo>
                      <a:pt x="0" y="1368"/>
                    </a:lnTo>
                    <a:lnTo>
                      <a:pt x="788" y="0"/>
                    </a:lnTo>
                    <a:lnTo>
                      <a:pt x="1576" y="1368"/>
                    </a:lnTo>
                    <a:close/>
                    <a:moveTo>
                      <a:pt x="40" y="1344"/>
                    </a:moveTo>
                    <a:lnTo>
                      <a:pt x="1536" y="1344"/>
                    </a:lnTo>
                    <a:lnTo>
                      <a:pt x="788" y="47"/>
                    </a:lnTo>
                    <a:lnTo>
                      <a:pt x="40" y="134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5" name="Freeform 322"/>
              <p:cNvSpPr>
                <a:spLocks noEditPoints="1"/>
              </p:cNvSpPr>
              <p:nvPr/>
            </p:nvSpPr>
            <p:spPr bwMode="auto">
              <a:xfrm>
                <a:off x="12008761" y="-1655875"/>
                <a:ext cx="2503488" cy="2171700"/>
              </a:xfrm>
              <a:custGeom>
                <a:avLst/>
                <a:gdLst>
                  <a:gd name="T0" fmla="*/ 789 w 1577"/>
                  <a:gd name="T1" fmla="*/ 1368 h 1368"/>
                  <a:gd name="T2" fmla="*/ 0 w 1577"/>
                  <a:gd name="T3" fmla="*/ 0 h 1368"/>
                  <a:gd name="T4" fmla="*/ 1577 w 1577"/>
                  <a:gd name="T5" fmla="*/ 0 h 1368"/>
                  <a:gd name="T6" fmla="*/ 789 w 1577"/>
                  <a:gd name="T7" fmla="*/ 1368 h 1368"/>
                  <a:gd name="T8" fmla="*/ 41 w 1577"/>
                  <a:gd name="T9" fmla="*/ 24 h 1368"/>
                  <a:gd name="T10" fmla="*/ 789 w 1577"/>
                  <a:gd name="T11" fmla="*/ 1321 h 1368"/>
                  <a:gd name="T12" fmla="*/ 1536 w 1577"/>
                  <a:gd name="T13" fmla="*/ 24 h 1368"/>
                  <a:gd name="T14" fmla="*/ 41 w 1577"/>
                  <a:gd name="T15" fmla="*/ 2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8">
                    <a:moveTo>
                      <a:pt x="789" y="1368"/>
                    </a:moveTo>
                    <a:lnTo>
                      <a:pt x="0" y="0"/>
                    </a:lnTo>
                    <a:lnTo>
                      <a:pt x="1577" y="0"/>
                    </a:lnTo>
                    <a:lnTo>
                      <a:pt x="789" y="1368"/>
                    </a:lnTo>
                    <a:close/>
                    <a:moveTo>
                      <a:pt x="41" y="24"/>
                    </a:moveTo>
                    <a:lnTo>
                      <a:pt x="789" y="1321"/>
                    </a:lnTo>
                    <a:lnTo>
                      <a:pt x="1536" y="24"/>
                    </a:lnTo>
                    <a:lnTo>
                      <a:pt x="41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6" name="Freeform 323"/>
              <p:cNvSpPr>
                <a:spLocks noEditPoints="1"/>
              </p:cNvSpPr>
              <p:nvPr/>
            </p:nvSpPr>
            <p:spPr bwMode="auto">
              <a:xfrm>
                <a:off x="8349573" y="460263"/>
                <a:ext cx="2501900" cy="2168525"/>
              </a:xfrm>
              <a:custGeom>
                <a:avLst/>
                <a:gdLst>
                  <a:gd name="T0" fmla="*/ 788 w 1576"/>
                  <a:gd name="T1" fmla="*/ 1366 h 1366"/>
                  <a:gd name="T2" fmla="*/ 0 w 1576"/>
                  <a:gd name="T3" fmla="*/ 0 h 1366"/>
                  <a:gd name="T4" fmla="*/ 1576 w 1576"/>
                  <a:gd name="T5" fmla="*/ 0 h 1366"/>
                  <a:gd name="T6" fmla="*/ 788 w 1576"/>
                  <a:gd name="T7" fmla="*/ 1366 h 1366"/>
                  <a:gd name="T8" fmla="*/ 40 w 1576"/>
                  <a:gd name="T9" fmla="*/ 24 h 1366"/>
                  <a:gd name="T10" fmla="*/ 788 w 1576"/>
                  <a:gd name="T11" fmla="*/ 1318 h 1366"/>
                  <a:gd name="T12" fmla="*/ 1536 w 1576"/>
                  <a:gd name="T13" fmla="*/ 24 h 1366"/>
                  <a:gd name="T14" fmla="*/ 40 w 1576"/>
                  <a:gd name="T15" fmla="*/ 24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6">
                    <a:moveTo>
                      <a:pt x="788" y="1366"/>
                    </a:moveTo>
                    <a:lnTo>
                      <a:pt x="0" y="0"/>
                    </a:lnTo>
                    <a:lnTo>
                      <a:pt x="1576" y="0"/>
                    </a:lnTo>
                    <a:lnTo>
                      <a:pt x="788" y="1366"/>
                    </a:lnTo>
                    <a:close/>
                    <a:moveTo>
                      <a:pt x="40" y="24"/>
                    </a:moveTo>
                    <a:lnTo>
                      <a:pt x="788" y="1318"/>
                    </a:lnTo>
                    <a:lnTo>
                      <a:pt x="1536" y="24"/>
                    </a:lnTo>
                    <a:lnTo>
                      <a:pt x="4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7" name="Freeform 324"/>
              <p:cNvSpPr>
                <a:spLocks noEditPoints="1"/>
              </p:cNvSpPr>
              <p:nvPr/>
            </p:nvSpPr>
            <p:spPr bwMode="auto">
              <a:xfrm>
                <a:off x="9570361" y="441213"/>
                <a:ext cx="2503488" cy="2168525"/>
              </a:xfrm>
              <a:custGeom>
                <a:avLst/>
                <a:gdLst>
                  <a:gd name="T0" fmla="*/ 1577 w 1577"/>
                  <a:gd name="T1" fmla="*/ 1366 h 1366"/>
                  <a:gd name="T2" fmla="*/ 0 w 1577"/>
                  <a:gd name="T3" fmla="*/ 1366 h 1366"/>
                  <a:gd name="T4" fmla="*/ 788 w 1577"/>
                  <a:gd name="T5" fmla="*/ 0 h 1366"/>
                  <a:gd name="T6" fmla="*/ 1577 w 1577"/>
                  <a:gd name="T7" fmla="*/ 1366 h 1366"/>
                  <a:gd name="T8" fmla="*/ 41 w 1577"/>
                  <a:gd name="T9" fmla="*/ 1342 h 1366"/>
                  <a:gd name="T10" fmla="*/ 1536 w 1577"/>
                  <a:gd name="T11" fmla="*/ 1342 h 1366"/>
                  <a:gd name="T12" fmla="*/ 788 w 1577"/>
                  <a:gd name="T13" fmla="*/ 47 h 1366"/>
                  <a:gd name="T14" fmla="*/ 41 w 1577"/>
                  <a:gd name="T15" fmla="*/ 1342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6">
                    <a:moveTo>
                      <a:pt x="1577" y="1366"/>
                    </a:moveTo>
                    <a:lnTo>
                      <a:pt x="0" y="1366"/>
                    </a:lnTo>
                    <a:lnTo>
                      <a:pt x="788" y="0"/>
                    </a:lnTo>
                    <a:lnTo>
                      <a:pt x="1577" y="1366"/>
                    </a:lnTo>
                    <a:close/>
                    <a:moveTo>
                      <a:pt x="41" y="1342"/>
                    </a:moveTo>
                    <a:lnTo>
                      <a:pt x="1536" y="1342"/>
                    </a:lnTo>
                    <a:lnTo>
                      <a:pt x="788" y="47"/>
                    </a:lnTo>
                    <a:lnTo>
                      <a:pt x="41" y="13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8" name="Freeform 325"/>
              <p:cNvSpPr>
                <a:spLocks noEditPoints="1"/>
              </p:cNvSpPr>
              <p:nvPr/>
            </p:nvSpPr>
            <p:spPr bwMode="auto">
              <a:xfrm>
                <a:off x="10787973" y="460263"/>
                <a:ext cx="2501900" cy="2168525"/>
              </a:xfrm>
              <a:custGeom>
                <a:avLst/>
                <a:gdLst>
                  <a:gd name="T0" fmla="*/ 788 w 1576"/>
                  <a:gd name="T1" fmla="*/ 1366 h 1366"/>
                  <a:gd name="T2" fmla="*/ 0 w 1576"/>
                  <a:gd name="T3" fmla="*/ 0 h 1366"/>
                  <a:gd name="T4" fmla="*/ 1576 w 1576"/>
                  <a:gd name="T5" fmla="*/ 0 h 1366"/>
                  <a:gd name="T6" fmla="*/ 788 w 1576"/>
                  <a:gd name="T7" fmla="*/ 1366 h 1366"/>
                  <a:gd name="T8" fmla="*/ 40 w 1576"/>
                  <a:gd name="T9" fmla="*/ 24 h 1366"/>
                  <a:gd name="T10" fmla="*/ 788 w 1576"/>
                  <a:gd name="T11" fmla="*/ 1318 h 1366"/>
                  <a:gd name="T12" fmla="*/ 1536 w 1576"/>
                  <a:gd name="T13" fmla="*/ 24 h 1366"/>
                  <a:gd name="T14" fmla="*/ 40 w 1576"/>
                  <a:gd name="T15" fmla="*/ 24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6">
                    <a:moveTo>
                      <a:pt x="788" y="1366"/>
                    </a:moveTo>
                    <a:lnTo>
                      <a:pt x="0" y="0"/>
                    </a:lnTo>
                    <a:lnTo>
                      <a:pt x="1576" y="0"/>
                    </a:lnTo>
                    <a:lnTo>
                      <a:pt x="788" y="1366"/>
                    </a:lnTo>
                    <a:close/>
                    <a:moveTo>
                      <a:pt x="40" y="24"/>
                    </a:moveTo>
                    <a:lnTo>
                      <a:pt x="788" y="1318"/>
                    </a:lnTo>
                    <a:lnTo>
                      <a:pt x="1536" y="24"/>
                    </a:lnTo>
                    <a:lnTo>
                      <a:pt x="40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9" name="Freeform 326"/>
              <p:cNvSpPr>
                <a:spLocks noEditPoints="1"/>
              </p:cNvSpPr>
              <p:nvPr/>
            </p:nvSpPr>
            <p:spPr bwMode="auto">
              <a:xfrm>
                <a:off x="12008761" y="441213"/>
                <a:ext cx="2503488" cy="2168525"/>
              </a:xfrm>
              <a:custGeom>
                <a:avLst/>
                <a:gdLst>
                  <a:gd name="T0" fmla="*/ 1577 w 1577"/>
                  <a:gd name="T1" fmla="*/ 1366 h 1366"/>
                  <a:gd name="T2" fmla="*/ 0 w 1577"/>
                  <a:gd name="T3" fmla="*/ 1366 h 1366"/>
                  <a:gd name="T4" fmla="*/ 789 w 1577"/>
                  <a:gd name="T5" fmla="*/ 0 h 1366"/>
                  <a:gd name="T6" fmla="*/ 1577 w 1577"/>
                  <a:gd name="T7" fmla="*/ 1366 h 1366"/>
                  <a:gd name="T8" fmla="*/ 41 w 1577"/>
                  <a:gd name="T9" fmla="*/ 1342 h 1366"/>
                  <a:gd name="T10" fmla="*/ 1536 w 1577"/>
                  <a:gd name="T11" fmla="*/ 1342 h 1366"/>
                  <a:gd name="T12" fmla="*/ 789 w 1577"/>
                  <a:gd name="T13" fmla="*/ 47 h 1366"/>
                  <a:gd name="T14" fmla="*/ 41 w 1577"/>
                  <a:gd name="T15" fmla="*/ 1342 h 13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6">
                    <a:moveTo>
                      <a:pt x="1577" y="1366"/>
                    </a:moveTo>
                    <a:lnTo>
                      <a:pt x="0" y="1366"/>
                    </a:lnTo>
                    <a:lnTo>
                      <a:pt x="789" y="0"/>
                    </a:lnTo>
                    <a:lnTo>
                      <a:pt x="1577" y="1366"/>
                    </a:lnTo>
                    <a:close/>
                    <a:moveTo>
                      <a:pt x="41" y="1342"/>
                    </a:moveTo>
                    <a:lnTo>
                      <a:pt x="1536" y="1342"/>
                    </a:lnTo>
                    <a:lnTo>
                      <a:pt x="789" y="47"/>
                    </a:lnTo>
                    <a:lnTo>
                      <a:pt x="41" y="1342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50" name="Freeform 327"/>
              <p:cNvSpPr>
                <a:spLocks noEditPoints="1"/>
              </p:cNvSpPr>
              <p:nvPr/>
            </p:nvSpPr>
            <p:spPr bwMode="auto">
              <a:xfrm>
                <a:off x="8349573" y="2552588"/>
                <a:ext cx="2501900" cy="2171700"/>
              </a:xfrm>
              <a:custGeom>
                <a:avLst/>
                <a:gdLst>
                  <a:gd name="T0" fmla="*/ 1576 w 1576"/>
                  <a:gd name="T1" fmla="*/ 1368 h 1368"/>
                  <a:gd name="T2" fmla="*/ 0 w 1576"/>
                  <a:gd name="T3" fmla="*/ 1368 h 1368"/>
                  <a:gd name="T4" fmla="*/ 788 w 1576"/>
                  <a:gd name="T5" fmla="*/ 0 h 1368"/>
                  <a:gd name="T6" fmla="*/ 1576 w 1576"/>
                  <a:gd name="T7" fmla="*/ 1368 h 1368"/>
                  <a:gd name="T8" fmla="*/ 40 w 1576"/>
                  <a:gd name="T9" fmla="*/ 1345 h 1368"/>
                  <a:gd name="T10" fmla="*/ 1536 w 1576"/>
                  <a:gd name="T11" fmla="*/ 1345 h 1368"/>
                  <a:gd name="T12" fmla="*/ 788 w 1576"/>
                  <a:gd name="T13" fmla="*/ 48 h 1368"/>
                  <a:gd name="T14" fmla="*/ 40 w 1576"/>
                  <a:gd name="T15" fmla="*/ 1345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8">
                    <a:moveTo>
                      <a:pt x="1576" y="1368"/>
                    </a:moveTo>
                    <a:lnTo>
                      <a:pt x="0" y="1368"/>
                    </a:lnTo>
                    <a:lnTo>
                      <a:pt x="788" y="0"/>
                    </a:lnTo>
                    <a:lnTo>
                      <a:pt x="1576" y="1368"/>
                    </a:lnTo>
                    <a:close/>
                    <a:moveTo>
                      <a:pt x="40" y="1345"/>
                    </a:moveTo>
                    <a:lnTo>
                      <a:pt x="1536" y="1345"/>
                    </a:lnTo>
                    <a:lnTo>
                      <a:pt x="788" y="48"/>
                    </a:lnTo>
                    <a:lnTo>
                      <a:pt x="40" y="13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51" name="Freeform 328"/>
              <p:cNvSpPr>
                <a:spLocks noEditPoints="1"/>
              </p:cNvSpPr>
              <p:nvPr/>
            </p:nvSpPr>
            <p:spPr bwMode="auto">
              <a:xfrm>
                <a:off x="9570361" y="2571638"/>
                <a:ext cx="2503488" cy="2171700"/>
              </a:xfrm>
              <a:custGeom>
                <a:avLst/>
                <a:gdLst>
                  <a:gd name="T0" fmla="*/ 788 w 1577"/>
                  <a:gd name="T1" fmla="*/ 1368 h 1368"/>
                  <a:gd name="T2" fmla="*/ 0 w 1577"/>
                  <a:gd name="T3" fmla="*/ 0 h 1368"/>
                  <a:gd name="T4" fmla="*/ 1577 w 1577"/>
                  <a:gd name="T5" fmla="*/ 0 h 1368"/>
                  <a:gd name="T6" fmla="*/ 788 w 1577"/>
                  <a:gd name="T7" fmla="*/ 1368 h 1368"/>
                  <a:gd name="T8" fmla="*/ 41 w 1577"/>
                  <a:gd name="T9" fmla="*/ 24 h 1368"/>
                  <a:gd name="T10" fmla="*/ 788 w 1577"/>
                  <a:gd name="T11" fmla="*/ 1321 h 1368"/>
                  <a:gd name="T12" fmla="*/ 1536 w 1577"/>
                  <a:gd name="T13" fmla="*/ 24 h 1368"/>
                  <a:gd name="T14" fmla="*/ 41 w 1577"/>
                  <a:gd name="T15" fmla="*/ 2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8">
                    <a:moveTo>
                      <a:pt x="788" y="1368"/>
                    </a:moveTo>
                    <a:lnTo>
                      <a:pt x="0" y="0"/>
                    </a:lnTo>
                    <a:lnTo>
                      <a:pt x="1577" y="0"/>
                    </a:lnTo>
                    <a:lnTo>
                      <a:pt x="788" y="1368"/>
                    </a:lnTo>
                    <a:close/>
                    <a:moveTo>
                      <a:pt x="41" y="24"/>
                    </a:moveTo>
                    <a:lnTo>
                      <a:pt x="788" y="1321"/>
                    </a:lnTo>
                    <a:lnTo>
                      <a:pt x="1536" y="24"/>
                    </a:lnTo>
                    <a:lnTo>
                      <a:pt x="41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52" name="Freeform 329"/>
              <p:cNvSpPr>
                <a:spLocks noEditPoints="1"/>
              </p:cNvSpPr>
              <p:nvPr/>
            </p:nvSpPr>
            <p:spPr bwMode="auto">
              <a:xfrm>
                <a:off x="10787973" y="2552588"/>
                <a:ext cx="2501900" cy="2171700"/>
              </a:xfrm>
              <a:custGeom>
                <a:avLst/>
                <a:gdLst>
                  <a:gd name="T0" fmla="*/ 1576 w 1576"/>
                  <a:gd name="T1" fmla="*/ 1368 h 1368"/>
                  <a:gd name="T2" fmla="*/ 0 w 1576"/>
                  <a:gd name="T3" fmla="*/ 1368 h 1368"/>
                  <a:gd name="T4" fmla="*/ 788 w 1576"/>
                  <a:gd name="T5" fmla="*/ 0 h 1368"/>
                  <a:gd name="T6" fmla="*/ 1576 w 1576"/>
                  <a:gd name="T7" fmla="*/ 1368 h 1368"/>
                  <a:gd name="T8" fmla="*/ 40 w 1576"/>
                  <a:gd name="T9" fmla="*/ 1345 h 1368"/>
                  <a:gd name="T10" fmla="*/ 1536 w 1576"/>
                  <a:gd name="T11" fmla="*/ 1345 h 1368"/>
                  <a:gd name="T12" fmla="*/ 788 w 1576"/>
                  <a:gd name="T13" fmla="*/ 48 h 1368"/>
                  <a:gd name="T14" fmla="*/ 40 w 1576"/>
                  <a:gd name="T15" fmla="*/ 1345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6" h="1368">
                    <a:moveTo>
                      <a:pt x="1576" y="1368"/>
                    </a:moveTo>
                    <a:lnTo>
                      <a:pt x="0" y="1368"/>
                    </a:lnTo>
                    <a:lnTo>
                      <a:pt x="788" y="0"/>
                    </a:lnTo>
                    <a:lnTo>
                      <a:pt x="1576" y="1368"/>
                    </a:lnTo>
                    <a:close/>
                    <a:moveTo>
                      <a:pt x="40" y="1345"/>
                    </a:moveTo>
                    <a:lnTo>
                      <a:pt x="1536" y="1345"/>
                    </a:lnTo>
                    <a:lnTo>
                      <a:pt x="788" y="48"/>
                    </a:lnTo>
                    <a:lnTo>
                      <a:pt x="40" y="1345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53" name="Freeform 330"/>
              <p:cNvSpPr>
                <a:spLocks noEditPoints="1"/>
              </p:cNvSpPr>
              <p:nvPr/>
            </p:nvSpPr>
            <p:spPr bwMode="auto">
              <a:xfrm>
                <a:off x="12008761" y="2571638"/>
                <a:ext cx="2503488" cy="2171700"/>
              </a:xfrm>
              <a:custGeom>
                <a:avLst/>
                <a:gdLst>
                  <a:gd name="T0" fmla="*/ 789 w 1577"/>
                  <a:gd name="T1" fmla="*/ 1368 h 1368"/>
                  <a:gd name="T2" fmla="*/ 0 w 1577"/>
                  <a:gd name="T3" fmla="*/ 0 h 1368"/>
                  <a:gd name="T4" fmla="*/ 1577 w 1577"/>
                  <a:gd name="T5" fmla="*/ 0 h 1368"/>
                  <a:gd name="T6" fmla="*/ 789 w 1577"/>
                  <a:gd name="T7" fmla="*/ 1368 h 1368"/>
                  <a:gd name="T8" fmla="*/ 41 w 1577"/>
                  <a:gd name="T9" fmla="*/ 24 h 1368"/>
                  <a:gd name="T10" fmla="*/ 789 w 1577"/>
                  <a:gd name="T11" fmla="*/ 1321 h 1368"/>
                  <a:gd name="T12" fmla="*/ 1536 w 1577"/>
                  <a:gd name="T13" fmla="*/ 24 h 1368"/>
                  <a:gd name="T14" fmla="*/ 41 w 1577"/>
                  <a:gd name="T15" fmla="*/ 24 h 13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77" h="1368">
                    <a:moveTo>
                      <a:pt x="789" y="1368"/>
                    </a:moveTo>
                    <a:lnTo>
                      <a:pt x="0" y="0"/>
                    </a:lnTo>
                    <a:lnTo>
                      <a:pt x="1577" y="0"/>
                    </a:lnTo>
                    <a:lnTo>
                      <a:pt x="789" y="1368"/>
                    </a:lnTo>
                    <a:close/>
                    <a:moveTo>
                      <a:pt x="41" y="24"/>
                    </a:moveTo>
                    <a:lnTo>
                      <a:pt x="789" y="1321"/>
                    </a:lnTo>
                    <a:lnTo>
                      <a:pt x="1536" y="24"/>
                    </a:lnTo>
                    <a:lnTo>
                      <a:pt x="41" y="24"/>
                    </a:lnTo>
                    <a:close/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</p:grpSp>
        <p:grpSp>
          <p:nvGrpSpPr>
            <p:cNvPr id="34" name="Group 58"/>
            <p:cNvGrpSpPr/>
            <p:nvPr userDrawn="1"/>
          </p:nvGrpSpPr>
          <p:grpSpPr>
            <a:xfrm>
              <a:off x="2607344" y="-468621"/>
              <a:ext cx="2608160" cy="1961609"/>
              <a:chOff x="1925461" y="-469483"/>
              <a:chExt cx="5437137" cy="4089296"/>
            </a:xfrm>
            <a:grpFill/>
          </p:grpSpPr>
          <p:sp>
            <p:nvSpPr>
              <p:cNvPr id="35" name="Freeform 61"/>
              <p:cNvSpPr/>
              <p:nvPr/>
            </p:nvSpPr>
            <p:spPr bwMode="auto">
              <a:xfrm>
                <a:off x="1925461" y="2554358"/>
                <a:ext cx="921032" cy="1065455"/>
              </a:xfrm>
              <a:custGeom>
                <a:avLst/>
                <a:gdLst>
                  <a:gd name="T0" fmla="*/ 0 w 338"/>
                  <a:gd name="T1" fmla="*/ 197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7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7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36" name="Freeform 6"/>
              <p:cNvSpPr/>
              <p:nvPr/>
            </p:nvSpPr>
            <p:spPr bwMode="auto">
              <a:xfrm>
                <a:off x="4588603" y="-469483"/>
                <a:ext cx="929208" cy="1062729"/>
              </a:xfrm>
              <a:custGeom>
                <a:avLst/>
                <a:gdLst>
                  <a:gd name="T0" fmla="*/ 0 w 341"/>
                  <a:gd name="T1" fmla="*/ 196 h 390"/>
                  <a:gd name="T2" fmla="*/ 341 w 341"/>
                  <a:gd name="T3" fmla="*/ 390 h 390"/>
                  <a:gd name="T4" fmla="*/ 338 w 341"/>
                  <a:gd name="T5" fmla="*/ 0 h 390"/>
                  <a:gd name="T6" fmla="*/ 0 w 341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41" h="390">
                    <a:moveTo>
                      <a:pt x="0" y="196"/>
                    </a:moveTo>
                    <a:lnTo>
                      <a:pt x="341" y="390"/>
                    </a:lnTo>
                    <a:lnTo>
                      <a:pt x="338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37" name="Freeform 42"/>
              <p:cNvSpPr/>
              <p:nvPr/>
            </p:nvSpPr>
            <p:spPr bwMode="auto">
              <a:xfrm>
                <a:off x="5517809" y="64607"/>
                <a:ext cx="921032" cy="1065455"/>
              </a:xfrm>
              <a:custGeom>
                <a:avLst/>
                <a:gdLst>
                  <a:gd name="T0" fmla="*/ 0 w 338"/>
                  <a:gd name="T1" fmla="*/ 194 h 391"/>
                  <a:gd name="T2" fmla="*/ 338 w 338"/>
                  <a:gd name="T3" fmla="*/ 391 h 391"/>
                  <a:gd name="T4" fmla="*/ 338 w 338"/>
                  <a:gd name="T5" fmla="*/ 0 h 391"/>
                  <a:gd name="T6" fmla="*/ 0 w 338"/>
                  <a:gd name="T7" fmla="*/ 194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194"/>
                    </a:moveTo>
                    <a:lnTo>
                      <a:pt x="338" y="391"/>
                    </a:lnTo>
                    <a:lnTo>
                      <a:pt x="338" y="0"/>
                    </a:lnTo>
                    <a:lnTo>
                      <a:pt x="0" y="194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38" name="Freeform 43"/>
              <p:cNvSpPr/>
              <p:nvPr/>
            </p:nvSpPr>
            <p:spPr bwMode="auto">
              <a:xfrm>
                <a:off x="6438840" y="-469483"/>
                <a:ext cx="923758" cy="1062729"/>
              </a:xfrm>
              <a:custGeom>
                <a:avLst/>
                <a:gdLst>
                  <a:gd name="T0" fmla="*/ 0 w 339"/>
                  <a:gd name="T1" fmla="*/ 196 h 390"/>
                  <a:gd name="T2" fmla="*/ 339 w 339"/>
                  <a:gd name="T3" fmla="*/ 390 h 390"/>
                  <a:gd name="T4" fmla="*/ 339 w 339"/>
                  <a:gd name="T5" fmla="*/ 0 h 390"/>
                  <a:gd name="T6" fmla="*/ 0 w 339"/>
                  <a:gd name="T7" fmla="*/ 196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196"/>
                    </a:moveTo>
                    <a:lnTo>
                      <a:pt x="339" y="390"/>
                    </a:lnTo>
                    <a:lnTo>
                      <a:pt x="339" y="0"/>
                    </a:lnTo>
                    <a:lnTo>
                      <a:pt x="0" y="196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39" name="Freeform 63"/>
              <p:cNvSpPr/>
              <p:nvPr/>
            </p:nvSpPr>
            <p:spPr bwMode="auto">
              <a:xfrm>
                <a:off x="4594053" y="593246"/>
                <a:ext cx="923758" cy="1070905"/>
              </a:xfrm>
              <a:custGeom>
                <a:avLst/>
                <a:gdLst>
                  <a:gd name="T0" fmla="*/ 0 w 339"/>
                  <a:gd name="T1" fmla="*/ 197 h 393"/>
                  <a:gd name="T2" fmla="*/ 339 w 339"/>
                  <a:gd name="T3" fmla="*/ 393 h 393"/>
                  <a:gd name="T4" fmla="*/ 339 w 339"/>
                  <a:gd name="T5" fmla="*/ 0 h 393"/>
                  <a:gd name="T6" fmla="*/ 0 w 339"/>
                  <a:gd name="T7" fmla="*/ 197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3">
                    <a:moveTo>
                      <a:pt x="0" y="197"/>
                    </a:moveTo>
                    <a:lnTo>
                      <a:pt x="339" y="393"/>
                    </a:lnTo>
                    <a:lnTo>
                      <a:pt x="339" y="0"/>
                    </a:lnTo>
                    <a:lnTo>
                      <a:pt x="0" y="197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0" name="Freeform 76"/>
              <p:cNvSpPr/>
              <p:nvPr/>
            </p:nvSpPr>
            <p:spPr bwMode="auto">
              <a:xfrm>
                <a:off x="3646908" y="1658700"/>
                <a:ext cx="923758" cy="1062729"/>
              </a:xfrm>
              <a:custGeom>
                <a:avLst/>
                <a:gdLst>
                  <a:gd name="T0" fmla="*/ 0 w 339"/>
                  <a:gd name="T1" fmla="*/ 390 h 390"/>
                  <a:gd name="T2" fmla="*/ 0 w 339"/>
                  <a:gd name="T3" fmla="*/ 0 h 390"/>
                  <a:gd name="T4" fmla="*/ 339 w 339"/>
                  <a:gd name="T5" fmla="*/ 196 h 390"/>
                  <a:gd name="T6" fmla="*/ 0 w 339"/>
                  <a:gd name="T7" fmla="*/ 390 h 3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9" h="390">
                    <a:moveTo>
                      <a:pt x="0" y="390"/>
                    </a:moveTo>
                    <a:lnTo>
                      <a:pt x="0" y="0"/>
                    </a:lnTo>
                    <a:lnTo>
                      <a:pt x="339" y="196"/>
                    </a:lnTo>
                    <a:lnTo>
                      <a:pt x="0" y="390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  <p:sp>
            <p:nvSpPr>
              <p:cNvPr id="41" name="Freeform 77"/>
              <p:cNvSpPr/>
              <p:nvPr/>
            </p:nvSpPr>
            <p:spPr bwMode="auto">
              <a:xfrm>
                <a:off x="5548104" y="1683977"/>
                <a:ext cx="921032" cy="1065455"/>
              </a:xfrm>
              <a:custGeom>
                <a:avLst/>
                <a:gdLst>
                  <a:gd name="T0" fmla="*/ 0 w 338"/>
                  <a:gd name="T1" fmla="*/ 391 h 391"/>
                  <a:gd name="T2" fmla="*/ 0 w 338"/>
                  <a:gd name="T3" fmla="*/ 0 h 391"/>
                  <a:gd name="T4" fmla="*/ 338 w 338"/>
                  <a:gd name="T5" fmla="*/ 197 h 391"/>
                  <a:gd name="T6" fmla="*/ 0 w 338"/>
                  <a:gd name="T7" fmla="*/ 391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8" h="391">
                    <a:moveTo>
                      <a:pt x="0" y="391"/>
                    </a:moveTo>
                    <a:lnTo>
                      <a:pt x="0" y="0"/>
                    </a:lnTo>
                    <a:lnTo>
                      <a:pt x="338" y="197"/>
                    </a:lnTo>
                    <a:lnTo>
                      <a:pt x="0" y="391"/>
                    </a:lnTo>
                    <a:close/>
                  </a:path>
                </a:pathLst>
              </a:custGeom>
              <a:grpFill/>
              <a:ln w="15875" cap="flat">
                <a:noFill/>
                <a:prstDash val="solid"/>
                <a:miter lim="800000"/>
              </a:ln>
            </p:spPr>
            <p:txBody>
              <a:bodyPr vert="horz" wrap="square" lIns="137160" tIns="68580" rIns="137160" bIns="68580" numCol="1" anchor="t" anchorCtr="0" compatLnSpc="1"/>
              <a:lstStyle/>
              <a:p>
                <a:endParaRPr lang="id-ID" sz="2700"/>
              </a:p>
            </p:txBody>
          </p:sp>
        </p:grpSp>
      </p:grpSp>
      <p:grpSp>
        <p:nvGrpSpPr>
          <p:cNvPr id="54" name="Group 42" hidden="1"/>
          <p:cNvGrpSpPr/>
          <p:nvPr userDrawn="1"/>
        </p:nvGrpSpPr>
        <p:grpSpPr>
          <a:xfrm>
            <a:off x="2201524" y="3542566"/>
            <a:ext cx="5216320" cy="3923218"/>
            <a:chOff x="1925461" y="-469483"/>
            <a:chExt cx="5437137" cy="4089296"/>
          </a:xfrm>
          <a:solidFill>
            <a:schemeClr val="bg1">
              <a:alpha val="4000"/>
            </a:schemeClr>
          </a:solidFill>
        </p:grpSpPr>
        <p:sp>
          <p:nvSpPr>
            <p:cNvPr id="55" name="Freeform 61"/>
            <p:cNvSpPr/>
            <p:nvPr/>
          </p:nvSpPr>
          <p:spPr bwMode="auto">
            <a:xfrm>
              <a:off x="1925461" y="2554358"/>
              <a:ext cx="921032" cy="1065455"/>
            </a:xfrm>
            <a:custGeom>
              <a:avLst/>
              <a:gdLst>
                <a:gd name="T0" fmla="*/ 0 w 338"/>
                <a:gd name="T1" fmla="*/ 197 h 391"/>
                <a:gd name="T2" fmla="*/ 338 w 338"/>
                <a:gd name="T3" fmla="*/ 391 h 391"/>
                <a:gd name="T4" fmla="*/ 338 w 338"/>
                <a:gd name="T5" fmla="*/ 0 h 391"/>
                <a:gd name="T6" fmla="*/ 0 w 338"/>
                <a:gd name="T7" fmla="*/ 19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197"/>
                  </a:moveTo>
                  <a:lnTo>
                    <a:pt x="338" y="391"/>
                  </a:lnTo>
                  <a:lnTo>
                    <a:pt x="338" y="0"/>
                  </a:lnTo>
                  <a:lnTo>
                    <a:pt x="0" y="197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56" name="Freeform 6"/>
            <p:cNvSpPr/>
            <p:nvPr/>
          </p:nvSpPr>
          <p:spPr bwMode="auto">
            <a:xfrm>
              <a:off x="4588603" y="-469483"/>
              <a:ext cx="929208" cy="1062729"/>
            </a:xfrm>
            <a:custGeom>
              <a:avLst/>
              <a:gdLst>
                <a:gd name="T0" fmla="*/ 0 w 341"/>
                <a:gd name="T1" fmla="*/ 196 h 390"/>
                <a:gd name="T2" fmla="*/ 341 w 341"/>
                <a:gd name="T3" fmla="*/ 390 h 390"/>
                <a:gd name="T4" fmla="*/ 338 w 341"/>
                <a:gd name="T5" fmla="*/ 0 h 390"/>
                <a:gd name="T6" fmla="*/ 0 w 341"/>
                <a:gd name="T7" fmla="*/ 19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90">
                  <a:moveTo>
                    <a:pt x="0" y="196"/>
                  </a:moveTo>
                  <a:lnTo>
                    <a:pt x="341" y="390"/>
                  </a:lnTo>
                  <a:lnTo>
                    <a:pt x="338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57" name="Freeform 42"/>
            <p:cNvSpPr/>
            <p:nvPr/>
          </p:nvSpPr>
          <p:spPr bwMode="auto">
            <a:xfrm>
              <a:off x="5517809" y="64607"/>
              <a:ext cx="921032" cy="1065455"/>
            </a:xfrm>
            <a:custGeom>
              <a:avLst/>
              <a:gdLst>
                <a:gd name="T0" fmla="*/ 0 w 338"/>
                <a:gd name="T1" fmla="*/ 194 h 391"/>
                <a:gd name="T2" fmla="*/ 338 w 338"/>
                <a:gd name="T3" fmla="*/ 391 h 391"/>
                <a:gd name="T4" fmla="*/ 338 w 338"/>
                <a:gd name="T5" fmla="*/ 0 h 391"/>
                <a:gd name="T6" fmla="*/ 0 w 338"/>
                <a:gd name="T7" fmla="*/ 19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194"/>
                  </a:moveTo>
                  <a:lnTo>
                    <a:pt x="338" y="391"/>
                  </a:lnTo>
                  <a:lnTo>
                    <a:pt x="338" y="0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58" name="Freeform 43"/>
            <p:cNvSpPr/>
            <p:nvPr/>
          </p:nvSpPr>
          <p:spPr bwMode="auto">
            <a:xfrm>
              <a:off x="6438840" y="-469483"/>
              <a:ext cx="923758" cy="1062729"/>
            </a:xfrm>
            <a:custGeom>
              <a:avLst/>
              <a:gdLst>
                <a:gd name="T0" fmla="*/ 0 w 339"/>
                <a:gd name="T1" fmla="*/ 196 h 390"/>
                <a:gd name="T2" fmla="*/ 339 w 339"/>
                <a:gd name="T3" fmla="*/ 390 h 390"/>
                <a:gd name="T4" fmla="*/ 339 w 339"/>
                <a:gd name="T5" fmla="*/ 0 h 390"/>
                <a:gd name="T6" fmla="*/ 0 w 339"/>
                <a:gd name="T7" fmla="*/ 19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0">
                  <a:moveTo>
                    <a:pt x="0" y="196"/>
                  </a:moveTo>
                  <a:lnTo>
                    <a:pt x="339" y="390"/>
                  </a:lnTo>
                  <a:lnTo>
                    <a:pt x="339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59" name="Freeform 47"/>
            <p:cNvSpPr/>
            <p:nvPr/>
          </p:nvSpPr>
          <p:spPr bwMode="auto">
            <a:xfrm>
              <a:off x="4594053" y="593246"/>
              <a:ext cx="923758" cy="1070905"/>
            </a:xfrm>
            <a:custGeom>
              <a:avLst/>
              <a:gdLst>
                <a:gd name="T0" fmla="*/ 0 w 339"/>
                <a:gd name="T1" fmla="*/ 197 h 393"/>
                <a:gd name="T2" fmla="*/ 339 w 339"/>
                <a:gd name="T3" fmla="*/ 393 h 393"/>
                <a:gd name="T4" fmla="*/ 339 w 339"/>
                <a:gd name="T5" fmla="*/ 0 h 393"/>
                <a:gd name="T6" fmla="*/ 0 w 339"/>
                <a:gd name="T7" fmla="*/ 19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3">
                  <a:moveTo>
                    <a:pt x="0" y="197"/>
                  </a:moveTo>
                  <a:lnTo>
                    <a:pt x="339" y="393"/>
                  </a:lnTo>
                  <a:lnTo>
                    <a:pt x="339" y="0"/>
                  </a:lnTo>
                  <a:lnTo>
                    <a:pt x="0" y="197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0" name="Freeform 76"/>
            <p:cNvSpPr/>
            <p:nvPr/>
          </p:nvSpPr>
          <p:spPr bwMode="auto">
            <a:xfrm>
              <a:off x="3646908" y="1658700"/>
              <a:ext cx="923758" cy="1062729"/>
            </a:xfrm>
            <a:custGeom>
              <a:avLst/>
              <a:gdLst>
                <a:gd name="T0" fmla="*/ 0 w 339"/>
                <a:gd name="T1" fmla="*/ 390 h 390"/>
                <a:gd name="T2" fmla="*/ 0 w 339"/>
                <a:gd name="T3" fmla="*/ 0 h 390"/>
                <a:gd name="T4" fmla="*/ 339 w 339"/>
                <a:gd name="T5" fmla="*/ 196 h 390"/>
                <a:gd name="T6" fmla="*/ 0 w 339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0">
                  <a:moveTo>
                    <a:pt x="0" y="390"/>
                  </a:moveTo>
                  <a:lnTo>
                    <a:pt x="0" y="0"/>
                  </a:lnTo>
                  <a:lnTo>
                    <a:pt x="339" y="196"/>
                  </a:lnTo>
                  <a:lnTo>
                    <a:pt x="0" y="39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1" name="Freeform 77"/>
            <p:cNvSpPr/>
            <p:nvPr/>
          </p:nvSpPr>
          <p:spPr bwMode="auto">
            <a:xfrm>
              <a:off x="5548104" y="1683977"/>
              <a:ext cx="921032" cy="1065455"/>
            </a:xfrm>
            <a:custGeom>
              <a:avLst/>
              <a:gdLst>
                <a:gd name="T0" fmla="*/ 0 w 338"/>
                <a:gd name="T1" fmla="*/ 391 h 391"/>
                <a:gd name="T2" fmla="*/ 0 w 338"/>
                <a:gd name="T3" fmla="*/ 0 h 391"/>
                <a:gd name="T4" fmla="*/ 338 w 338"/>
                <a:gd name="T5" fmla="*/ 197 h 391"/>
                <a:gd name="T6" fmla="*/ 0 w 338"/>
                <a:gd name="T7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391"/>
                  </a:moveTo>
                  <a:lnTo>
                    <a:pt x="0" y="0"/>
                  </a:lnTo>
                  <a:lnTo>
                    <a:pt x="338" y="197"/>
                  </a:lnTo>
                  <a:lnTo>
                    <a:pt x="0" y="391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</p:grpSp>
      <p:grpSp>
        <p:nvGrpSpPr>
          <p:cNvPr id="62" name="Group 50" hidden="1"/>
          <p:cNvGrpSpPr/>
          <p:nvPr userDrawn="1"/>
        </p:nvGrpSpPr>
        <p:grpSpPr>
          <a:xfrm>
            <a:off x="5737554" y="2090740"/>
            <a:ext cx="5216320" cy="3923218"/>
            <a:chOff x="1925461" y="-469483"/>
            <a:chExt cx="5437137" cy="4089296"/>
          </a:xfrm>
          <a:solidFill>
            <a:schemeClr val="bg1">
              <a:alpha val="4000"/>
            </a:schemeClr>
          </a:solidFill>
        </p:grpSpPr>
        <p:sp>
          <p:nvSpPr>
            <p:cNvPr id="63" name="Freeform 61"/>
            <p:cNvSpPr/>
            <p:nvPr/>
          </p:nvSpPr>
          <p:spPr bwMode="auto">
            <a:xfrm>
              <a:off x="1925461" y="2554358"/>
              <a:ext cx="921032" cy="1065455"/>
            </a:xfrm>
            <a:custGeom>
              <a:avLst/>
              <a:gdLst>
                <a:gd name="T0" fmla="*/ 0 w 338"/>
                <a:gd name="T1" fmla="*/ 197 h 391"/>
                <a:gd name="T2" fmla="*/ 338 w 338"/>
                <a:gd name="T3" fmla="*/ 391 h 391"/>
                <a:gd name="T4" fmla="*/ 338 w 338"/>
                <a:gd name="T5" fmla="*/ 0 h 391"/>
                <a:gd name="T6" fmla="*/ 0 w 338"/>
                <a:gd name="T7" fmla="*/ 197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197"/>
                  </a:moveTo>
                  <a:lnTo>
                    <a:pt x="338" y="391"/>
                  </a:lnTo>
                  <a:lnTo>
                    <a:pt x="338" y="0"/>
                  </a:lnTo>
                  <a:lnTo>
                    <a:pt x="0" y="197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4" name="Freeform 6"/>
            <p:cNvSpPr/>
            <p:nvPr/>
          </p:nvSpPr>
          <p:spPr bwMode="auto">
            <a:xfrm>
              <a:off x="4588603" y="-469483"/>
              <a:ext cx="929208" cy="1062729"/>
            </a:xfrm>
            <a:custGeom>
              <a:avLst/>
              <a:gdLst>
                <a:gd name="T0" fmla="*/ 0 w 341"/>
                <a:gd name="T1" fmla="*/ 196 h 390"/>
                <a:gd name="T2" fmla="*/ 341 w 341"/>
                <a:gd name="T3" fmla="*/ 390 h 390"/>
                <a:gd name="T4" fmla="*/ 338 w 341"/>
                <a:gd name="T5" fmla="*/ 0 h 390"/>
                <a:gd name="T6" fmla="*/ 0 w 341"/>
                <a:gd name="T7" fmla="*/ 19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1" h="390">
                  <a:moveTo>
                    <a:pt x="0" y="196"/>
                  </a:moveTo>
                  <a:lnTo>
                    <a:pt x="341" y="390"/>
                  </a:lnTo>
                  <a:lnTo>
                    <a:pt x="338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5" name="Freeform 42"/>
            <p:cNvSpPr/>
            <p:nvPr/>
          </p:nvSpPr>
          <p:spPr bwMode="auto">
            <a:xfrm>
              <a:off x="5517809" y="64607"/>
              <a:ext cx="921032" cy="1065455"/>
            </a:xfrm>
            <a:custGeom>
              <a:avLst/>
              <a:gdLst>
                <a:gd name="T0" fmla="*/ 0 w 338"/>
                <a:gd name="T1" fmla="*/ 194 h 391"/>
                <a:gd name="T2" fmla="*/ 338 w 338"/>
                <a:gd name="T3" fmla="*/ 391 h 391"/>
                <a:gd name="T4" fmla="*/ 338 w 338"/>
                <a:gd name="T5" fmla="*/ 0 h 391"/>
                <a:gd name="T6" fmla="*/ 0 w 338"/>
                <a:gd name="T7" fmla="*/ 194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194"/>
                  </a:moveTo>
                  <a:lnTo>
                    <a:pt x="338" y="391"/>
                  </a:lnTo>
                  <a:lnTo>
                    <a:pt x="338" y="0"/>
                  </a:lnTo>
                  <a:lnTo>
                    <a:pt x="0" y="194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6" name="Freeform 43"/>
            <p:cNvSpPr/>
            <p:nvPr/>
          </p:nvSpPr>
          <p:spPr bwMode="auto">
            <a:xfrm>
              <a:off x="6438840" y="-469483"/>
              <a:ext cx="923758" cy="1062729"/>
            </a:xfrm>
            <a:custGeom>
              <a:avLst/>
              <a:gdLst>
                <a:gd name="T0" fmla="*/ 0 w 339"/>
                <a:gd name="T1" fmla="*/ 196 h 390"/>
                <a:gd name="T2" fmla="*/ 339 w 339"/>
                <a:gd name="T3" fmla="*/ 390 h 390"/>
                <a:gd name="T4" fmla="*/ 339 w 339"/>
                <a:gd name="T5" fmla="*/ 0 h 390"/>
                <a:gd name="T6" fmla="*/ 0 w 339"/>
                <a:gd name="T7" fmla="*/ 196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0">
                  <a:moveTo>
                    <a:pt x="0" y="196"/>
                  </a:moveTo>
                  <a:lnTo>
                    <a:pt x="339" y="390"/>
                  </a:lnTo>
                  <a:lnTo>
                    <a:pt x="339" y="0"/>
                  </a:lnTo>
                  <a:lnTo>
                    <a:pt x="0" y="196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7" name="Freeform 55"/>
            <p:cNvSpPr/>
            <p:nvPr/>
          </p:nvSpPr>
          <p:spPr bwMode="auto">
            <a:xfrm>
              <a:off x="4594053" y="593246"/>
              <a:ext cx="923758" cy="1070905"/>
            </a:xfrm>
            <a:custGeom>
              <a:avLst/>
              <a:gdLst>
                <a:gd name="T0" fmla="*/ 0 w 339"/>
                <a:gd name="T1" fmla="*/ 197 h 393"/>
                <a:gd name="T2" fmla="*/ 339 w 339"/>
                <a:gd name="T3" fmla="*/ 393 h 393"/>
                <a:gd name="T4" fmla="*/ 339 w 339"/>
                <a:gd name="T5" fmla="*/ 0 h 393"/>
                <a:gd name="T6" fmla="*/ 0 w 339"/>
                <a:gd name="T7" fmla="*/ 197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3">
                  <a:moveTo>
                    <a:pt x="0" y="197"/>
                  </a:moveTo>
                  <a:lnTo>
                    <a:pt x="339" y="393"/>
                  </a:lnTo>
                  <a:lnTo>
                    <a:pt x="339" y="0"/>
                  </a:lnTo>
                  <a:lnTo>
                    <a:pt x="0" y="197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8" name="Freeform 76"/>
            <p:cNvSpPr/>
            <p:nvPr/>
          </p:nvSpPr>
          <p:spPr bwMode="auto">
            <a:xfrm>
              <a:off x="3646908" y="1658700"/>
              <a:ext cx="923758" cy="1062729"/>
            </a:xfrm>
            <a:custGeom>
              <a:avLst/>
              <a:gdLst>
                <a:gd name="T0" fmla="*/ 0 w 339"/>
                <a:gd name="T1" fmla="*/ 390 h 390"/>
                <a:gd name="T2" fmla="*/ 0 w 339"/>
                <a:gd name="T3" fmla="*/ 0 h 390"/>
                <a:gd name="T4" fmla="*/ 339 w 339"/>
                <a:gd name="T5" fmla="*/ 196 h 390"/>
                <a:gd name="T6" fmla="*/ 0 w 339"/>
                <a:gd name="T7" fmla="*/ 390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9" h="390">
                  <a:moveTo>
                    <a:pt x="0" y="390"/>
                  </a:moveTo>
                  <a:lnTo>
                    <a:pt x="0" y="0"/>
                  </a:lnTo>
                  <a:lnTo>
                    <a:pt x="339" y="196"/>
                  </a:lnTo>
                  <a:lnTo>
                    <a:pt x="0" y="390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  <p:sp>
          <p:nvSpPr>
            <p:cNvPr id="69" name="Freeform 77"/>
            <p:cNvSpPr/>
            <p:nvPr/>
          </p:nvSpPr>
          <p:spPr bwMode="auto">
            <a:xfrm>
              <a:off x="5548104" y="1683977"/>
              <a:ext cx="921032" cy="1065455"/>
            </a:xfrm>
            <a:custGeom>
              <a:avLst/>
              <a:gdLst>
                <a:gd name="T0" fmla="*/ 0 w 338"/>
                <a:gd name="T1" fmla="*/ 391 h 391"/>
                <a:gd name="T2" fmla="*/ 0 w 338"/>
                <a:gd name="T3" fmla="*/ 0 h 391"/>
                <a:gd name="T4" fmla="*/ 338 w 338"/>
                <a:gd name="T5" fmla="*/ 197 h 391"/>
                <a:gd name="T6" fmla="*/ 0 w 338"/>
                <a:gd name="T7" fmla="*/ 391 h 3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38" h="391">
                  <a:moveTo>
                    <a:pt x="0" y="391"/>
                  </a:moveTo>
                  <a:lnTo>
                    <a:pt x="0" y="0"/>
                  </a:lnTo>
                  <a:lnTo>
                    <a:pt x="338" y="197"/>
                  </a:lnTo>
                  <a:lnTo>
                    <a:pt x="0" y="391"/>
                  </a:lnTo>
                  <a:close/>
                </a:path>
              </a:pathLst>
            </a:custGeom>
            <a:grpFill/>
            <a:ln w="15875" cap="flat">
              <a:noFill/>
              <a:prstDash val="solid"/>
              <a:miter lim="800000"/>
            </a:ln>
          </p:spPr>
          <p:txBody>
            <a:bodyPr vert="horz" wrap="square" lIns="137160" tIns="68580" rIns="137160" bIns="68580" numCol="1" anchor="t" anchorCtr="0" compatLnSpc="1"/>
            <a:lstStyle/>
            <a:p>
              <a:endParaRPr lang="id-ID" sz="2700"/>
            </a:p>
          </p:txBody>
        </p:sp>
      </p:grp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16" name="标题 1"/>
          <p:cNvSpPr>
            <a:spLocks noGrp="1"/>
          </p:cNvSpPr>
          <p:nvPr>
            <p:ph type="title" hasCustomPrompt="1"/>
          </p:nvPr>
        </p:nvSpPr>
        <p:spPr>
          <a:xfrm>
            <a:off x="1936320" y="4232140"/>
            <a:ext cx="13603904" cy="2160000"/>
          </a:xfrm>
        </p:spPr>
        <p:txBody>
          <a:bodyPr rIns="90000" anchor="ctr">
            <a:normAutofit/>
          </a:bodyPr>
          <a:lstStyle>
            <a:lvl1pPr algn="l">
              <a:defRPr sz="9600"/>
            </a:lvl1pPr>
          </a:lstStyle>
          <a:p>
            <a:r>
              <a:rPr lang="zh-CN" altLang="en-US" dirty="0"/>
              <a:t>单击此处编辑母版标题</a:t>
            </a:r>
            <a:endParaRPr lang="zh-CN" altLang="en-US" dirty="0"/>
          </a:p>
        </p:txBody>
      </p:sp>
    </p:spTree>
  </p:cSld>
  <p:clrMapOvr>
    <a:masterClrMapping/>
  </p:clrMapOvr>
  <p:transition advClick="0"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  <p:transition advClick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照片（备选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1270000"/>
            <a:ext cx="9779000" cy="5882273"/>
          </a:xfrm>
          <a:prstGeom prst="rect">
            <a:avLst/>
          </a:prstGeom>
        </p:spPr>
        <p:txBody>
          <a:bodyPr anchor="b"/>
          <a:lstStyle/>
          <a:p>
            <a:r>
              <a:t>幻灯片标题</a:t>
            </a:r>
          </a:p>
        </p:txBody>
      </p:sp>
      <p:sp>
        <p:nvSpPr>
          <p:cNvPr id="33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206500" y="7060576"/>
            <a:ext cx="9779000" cy="5382403"/>
          </a:xfrm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1pPr>
            <a:lvl2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2pPr>
            <a:lvl3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3pPr>
            <a:lvl4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4pPr>
            <a:lvl5pPr marL="0" indent="0" defTabSz="825500">
              <a:lnSpc>
                <a:spcPct val="100000"/>
              </a:lnSpc>
              <a:spcBef>
                <a:spcPts val="0"/>
              </a:spcBef>
              <a:buSzTx/>
              <a:buNone/>
              <a:defRPr sz="5500" b="1"/>
            </a:lvl5pPr>
          </a:lstStyle>
          <a:p>
            <a:r>
              <a:t>幻灯片副标题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34" name="92709243_1322x1323.jpeg"/>
          <p:cNvSpPr>
            <a:spLocks noGrp="1"/>
          </p:cNvSpPr>
          <p:nvPr>
            <p:ph type="pic" sz="half" idx="13"/>
          </p:nvPr>
        </p:nvSpPr>
        <p:spPr>
          <a:xfrm>
            <a:off x="12052303" y="1270000"/>
            <a:ext cx="11188406" cy="11209889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35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与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幻灯片标题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43" name="幻灯片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44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项目符号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 numCol="2" spcCol="1098550"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5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标题、项目符号与照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9779000" cy="1435100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61" name="幻灯片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245962"/>
            <a:ext cx="9779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62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1206500" y="4248504"/>
            <a:ext cx="9779000" cy="8256012"/>
          </a:xfrm>
          <a:prstGeom prst="rect">
            <a:avLst/>
          </a:prstGeom>
        </p:spPr>
        <p:txBody>
          <a:bodyPr/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63" name="824910546_2681x1332.jpg"/>
          <p:cNvSpPr>
            <a:spLocks noGrp="1"/>
          </p:cNvSpPr>
          <p:nvPr>
            <p:ph type="pic" idx="14"/>
          </p:nvPr>
        </p:nvSpPr>
        <p:spPr>
          <a:xfrm>
            <a:off x="6380200" y="1263848"/>
            <a:ext cx="22529801" cy="1119347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/>
        </p:txBody>
      </p:sp>
      <p:sp>
        <p:nvSpPr>
          <p:cNvPr id="64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章节标题"/>
          <p:cNvSpPr txBox="1">
            <a:spLocks noGrp="1"/>
          </p:cNvSpPr>
          <p:nvPr>
            <p:ph type="title" hasCustomPrompt="1"/>
          </p:nvPr>
        </p:nvSpPr>
        <p:spPr>
          <a:xfrm>
            <a:off x="1206496" y="4533900"/>
            <a:ext cx="21971004" cy="4648200"/>
          </a:xfrm>
          <a:prstGeom prst="rect">
            <a:avLst/>
          </a:prstGeom>
        </p:spPr>
        <p:txBody>
          <a:bodyPr anchor="ctr"/>
          <a:lstStyle>
            <a:lvl1pPr>
              <a:defRPr sz="11600" b="0" spc="-232">
                <a:latin typeface="Helvetica Neue Medium" panose="02000503000000020004"/>
                <a:ea typeface="Helvetica Neue Medium" panose="02000503000000020004"/>
                <a:cs typeface="Helvetica Neue Medium" panose="02000503000000020004"/>
                <a:sym typeface="Helvetica Neue Medium" panose="02000503000000020004"/>
              </a:defRPr>
            </a:lvl1pPr>
          </a:lstStyle>
          <a:p>
            <a:r>
              <a:t>章节标题</a:t>
            </a:r>
          </a:p>
        </p:txBody>
      </p:sp>
      <p:sp>
        <p:nvSpPr>
          <p:cNvPr id="72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5233"/>
            <a:ext cx="368505" cy="374600"/>
          </a:xfrm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4949"/>
          </a:xfrm>
          <a:prstGeom prst="rect">
            <a:avLst/>
          </a:prstGeom>
        </p:spPr>
        <p:txBody>
          <a:bodyPr/>
          <a:lstStyle/>
          <a:p>
            <a:r>
              <a:t>幻灯片标题</a:t>
            </a:r>
          </a:p>
        </p:txBody>
      </p:sp>
      <p:sp>
        <p:nvSpPr>
          <p:cNvPr id="80" name="幻灯片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幻灯片副标题</a:t>
            </a:r>
          </a:p>
        </p:txBody>
      </p:sp>
      <p:sp>
        <p:nvSpPr>
          <p:cNvPr id="8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议程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议程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5100"/>
          </a:xfrm>
          <a:prstGeom prst="rect">
            <a:avLst/>
          </a:prstGeom>
        </p:spPr>
        <p:txBody>
          <a:bodyPr/>
          <a:lstStyle/>
          <a:p>
            <a:r>
              <a:t>议程标题</a:t>
            </a:r>
          </a:p>
        </p:txBody>
      </p:sp>
      <p:sp>
        <p:nvSpPr>
          <p:cNvPr id="89" name="议程副标题"/>
          <p:cNvSpPr txBox="1">
            <a:spLocks noGrp="1"/>
          </p:cNvSpPr>
          <p:nvPr>
            <p:ph type="body" sz="quarter" idx="13" hasCustomPrompt="1"/>
          </p:nvPr>
        </p:nvSpPr>
        <p:spPr>
          <a:xfrm>
            <a:off x="1206500" y="2245962"/>
            <a:ext cx="21971000" cy="934780"/>
          </a:xfrm>
          <a:prstGeom prst="rect">
            <a:avLst/>
          </a:prstGeom>
        </p:spPr>
        <p:txBody>
          <a:bodyPr lIns="45719" tIns="45719" rIns="45719" bIns="45719"/>
          <a:lstStyle>
            <a:lvl1pPr marL="0" indent="0" defTabSz="726440">
              <a:lnSpc>
                <a:spcPct val="100000"/>
              </a:lnSpc>
              <a:spcBef>
                <a:spcPts val="0"/>
              </a:spcBef>
              <a:buSzTx/>
              <a:buNone/>
              <a:defRPr sz="4840" b="1"/>
            </a:lvl1pPr>
          </a:lstStyle>
          <a:p>
            <a:r>
              <a:t>议程副标题</a:t>
            </a:r>
          </a:p>
        </p:txBody>
      </p:sp>
      <p:sp>
        <p:nvSpPr>
          <p:cNvPr id="90" name="正文级别 1…"/>
          <p:cNvSpPr txBox="1">
            <a:spLocks noGrp="1"/>
          </p:cNvSpPr>
          <p:nvPr>
            <p:ph type="body" idx="1" hasCustomPrompt="1"/>
          </p:nvPr>
        </p:nvSpPr>
        <p:spPr>
          <a:prstGeom prst="rect">
            <a:avLst/>
          </a:prstGeom>
        </p:spPr>
        <p:txBody>
          <a:bodyPr/>
          <a:lstStyle>
            <a:lvl1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1pPr>
            <a:lvl2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2pPr>
            <a:lvl3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3pPr>
            <a:lvl4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4pPr>
            <a:lvl5pPr marL="0" indent="0" defTabSz="825500">
              <a:lnSpc>
                <a:spcPct val="100000"/>
              </a:lnSpc>
              <a:spcBef>
                <a:spcPts val="1800"/>
              </a:spcBef>
              <a:buSzTx/>
              <a:buNone/>
              <a:defRPr sz="5500" spc="-55"/>
            </a:lvl5pPr>
          </a:lstStyle>
          <a:p>
            <a:r>
              <a:t>议程主题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9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</a:fld>
            <a:endParaRPr/>
          </a:p>
        </p:txBody>
      </p:sp>
    </p:spTree>
  </p:cSld>
  <p:clrMapOvr>
    <a:masterClrMapping/>
  </p:clrMapOvr>
  <p:transition spd="med"/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8" Type="http://schemas.openxmlformats.org/officeDocument/2006/relationships/theme" Target="../theme/theme1.xml"/><Relationship Id="rId17" Type="http://schemas.openxmlformats.org/officeDocument/2006/relationships/image" Target="../media/image2.jpeg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image" Target="../media/image4.jpeg"/><Relationship Id="rId8" Type="http://schemas.openxmlformats.org/officeDocument/2006/relationships/tags" Target="../tags/tag6.xml"/><Relationship Id="rId7" Type="http://schemas.openxmlformats.org/officeDocument/2006/relationships/tags" Target="../tags/tag5.xml"/><Relationship Id="rId6" Type="http://schemas.openxmlformats.org/officeDocument/2006/relationships/tags" Target="../tags/tag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0" Type="http://schemas.openxmlformats.org/officeDocument/2006/relationships/theme" Target="../theme/theme3.xml"/><Relationship Id="rId1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johnny/Desktop/KSO资源中心/素材/PPT模板/PPT模版_画板 1 副本 10.jpgPPT模版_画板 1 副本 10"/>
          <p:cNvPicPr>
            <a:picLocks noChangeAspect="1"/>
          </p:cNvPicPr>
          <p:nvPr userDrawn="1"/>
        </p:nvPicPr>
        <p:blipFill>
          <a:blip r:embed="rId17"/>
          <a:srcRect/>
          <a:stretch>
            <a:fillRect/>
          </a:stretch>
        </p:blipFill>
        <p:spPr>
          <a:xfrm>
            <a:off x="-81280" y="-22542"/>
            <a:ext cx="24461470" cy="13761085"/>
          </a:xfrm>
          <a:prstGeom prst="rect">
            <a:avLst/>
          </a:prstGeom>
        </p:spPr>
      </p:pic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ransition spd="med"/>
  <p:txStyles>
    <p:titleStyle>
      <a:lvl1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1pPr>
      <a:lvl2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1pPr>
      <a:lvl2pPr marL="1219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2pPr>
      <a:lvl3pPr marL="1828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3pPr>
      <a:lvl4pPr marL="2438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4pPr>
      <a:lvl5pPr marL="30480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/Users/johnny/Desktop/KSO资源中心/素材/PPT模板/PPT模版_画板 1 副本 10.jpgPPT模版_画板 1 副本 10"/>
          <p:cNvPicPr>
            <a:picLocks noChangeAspect="1"/>
          </p:cNvPicPr>
          <p:nvPr userDrawn="1"/>
        </p:nvPicPr>
        <p:blipFill>
          <a:blip r:embed="rId3"/>
          <a:srcRect/>
          <a:stretch>
            <a:fillRect/>
          </a:stretch>
        </p:blipFill>
        <p:spPr>
          <a:xfrm>
            <a:off x="-81280" y="-22542"/>
            <a:ext cx="24461470" cy="13761085"/>
          </a:xfrm>
          <a:prstGeom prst="rect">
            <a:avLst/>
          </a:prstGeom>
        </p:spPr>
      </p:pic>
      <p:sp>
        <p:nvSpPr>
          <p:cNvPr id="2" name="幻灯片标题"/>
          <p:cNvSpPr txBox="1">
            <a:spLocks noGrp="1"/>
          </p:cNvSpPr>
          <p:nvPr>
            <p:ph type="title" hasCustomPrompt="1"/>
          </p:nvPr>
        </p:nvSpPr>
        <p:spPr>
          <a:xfrm>
            <a:off x="1206500" y="952500"/>
            <a:ext cx="21971000" cy="1433163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幻灯片标题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 hasCustomPrompt="1"/>
          </p:nvPr>
        </p:nvSpPr>
        <p:spPr>
          <a:xfrm>
            <a:off x="1206500" y="4248504"/>
            <a:ext cx="21971000" cy="8256012"/>
          </a:xfrm>
          <a:prstGeom prst="rect">
            <a:avLst/>
          </a:prstGeom>
          <a:ln w="12700">
            <a:miter lim="400000"/>
          </a:ln>
        </p:spPr>
        <p:txBody>
          <a:bodyPr lIns="50800" tIns="50800" rIns="50800" bIns="50800">
            <a:normAutofit/>
          </a:bodyPr>
          <a:lstStyle/>
          <a:p>
            <a:r>
              <a:t>幻灯片项目符号文本</a:t>
            </a:r>
          </a:p>
          <a:p>
            <a:pPr lvl="1"/>
          </a:p>
          <a:p>
            <a:pPr lvl="2"/>
          </a:p>
          <a:p>
            <a:pPr lvl="3"/>
          </a:p>
          <a:p>
            <a:pPr lvl="4"/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2001499" y="13080999"/>
            <a:ext cx="368505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b">
            <a:spAutoFit/>
          </a:bodyPr>
          <a:lstStyle>
            <a:lvl1pPr algn="ctr" defTabSz="584200">
              <a:lnSpc>
                <a:spcPct val="100000"/>
              </a:lnSpc>
              <a:spcBef>
                <a:spcPts val="0"/>
              </a:spcBef>
              <a:defRPr sz="1800"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fld id="{86CB4B4D-7CA3-9044-876B-883B54F8677D}" type="slidenum">
              <a:rPr/>
            </a:fld>
            <a:endParaRPr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ransition spd="med"/>
  <p:txStyles>
    <p:titleStyle>
      <a:lvl1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1pPr>
      <a:lvl2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l" defTabSz="2437765" rtl="0" latinLnBrk="0">
        <a:lnSpc>
          <a:spcPct val="80000"/>
        </a:lnSpc>
        <a:spcBef>
          <a:spcPts val="0"/>
        </a:spcBef>
        <a:spcAft>
          <a:spcPts val="0"/>
        </a:spcAft>
        <a:buClrTx/>
        <a:buSzTx/>
        <a:buFontTx/>
        <a:buNone/>
        <a:defRPr sz="8500" b="1" i="0" u="none" strike="noStrike" cap="none" spc="-17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titleStyle>
    <p:bodyStyle>
      <a:lvl1pPr marL="609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1pPr>
      <a:lvl2pPr marL="1219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2pPr>
      <a:lvl3pPr marL="1828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3pPr>
      <a:lvl4pPr marL="2438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微软雅黑" panose="020B0503020204020204" charset="-122"/>
          <a:ea typeface="微软雅黑" panose="020B0503020204020204" charset="-122"/>
          <a:cs typeface="+mn-cs"/>
          <a:sym typeface="Helvetica Neue" panose="02000503000000020004"/>
        </a:defRPr>
      </a:lvl4pPr>
      <a:lvl5pPr marL="30480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36576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42672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48768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5486400" marR="0" indent="-609600" algn="l" defTabSz="2437765" rtl="0" latinLnBrk="0">
        <a:lnSpc>
          <a:spcPct val="90000"/>
        </a:lnSpc>
        <a:spcBef>
          <a:spcPts val="4500"/>
        </a:spcBef>
        <a:spcAft>
          <a:spcPts val="0"/>
        </a:spcAft>
        <a:buClrTx/>
        <a:buSzPct val="123000"/>
        <a:buFontTx/>
        <a:buChar char="•"/>
        <a:defRPr sz="4800" b="0" i="0" u="none" strike="noStrike" cap="none" spc="0" baseline="0">
          <a:solidFill>
            <a:srgbClr val="FFFFFF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8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Helvetica Neue" panose="02000503000000020004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gradFill>
          <a:gsLst>
            <a:gs pos="0">
              <a:srgbClr val="FAFAFA"/>
            </a:gs>
            <a:gs pos="75000">
              <a:srgbClr val="F0F0F0"/>
            </a:gs>
            <a:gs pos="100000">
              <a:srgbClr val="F5F5F5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>
          <a:xfrm>
            <a:off x="1752000" y="666750"/>
            <a:ext cx="20880000" cy="2733676"/>
          </a:xfrm>
          <a:prstGeom prst="rect">
            <a:avLst/>
          </a:prstGeom>
        </p:spPr>
        <p:txBody>
          <a:bodyPr vert="horz" lIns="91440" tIns="45720" rIns="91440" bIns="46800" rtlCol="0" anchor="b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7"/>
            </p:custDataLst>
          </p:nvPr>
        </p:nvSpPr>
        <p:spPr>
          <a:xfrm>
            <a:off x="1752000" y="3708000"/>
            <a:ext cx="20880000" cy="8640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1759484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8232000" y="12699666"/>
            <a:ext cx="792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7221200" y="12699666"/>
            <a:ext cx="5400000" cy="633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24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 dirty="0"/>
          </a:p>
        </p:txBody>
      </p:sp>
      <p:sp>
        <p:nvSpPr>
          <p:cNvPr id="7" name="KSO_TEMPLATE" hidden="1"/>
          <p:cNvSpPr/>
          <p:nvPr userDrawn="1">
            <p:custDataLst>
              <p:tags r:id="rId8"/>
            </p:custDataLst>
          </p:nvPr>
        </p:nvSpPr>
        <p:spPr>
          <a:xfrm>
            <a:off x="0" y="0"/>
            <a:ext cx="0" cy="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/>
          </a:p>
        </p:txBody>
      </p:sp>
      <p:pic>
        <p:nvPicPr>
          <p:cNvPr id="8" name="图片 7" descr="/Users/johnny/Desktop/KSO资源中心/素材/PPT模板/PPT模版_画板 1 副本 9.jpgPPT模版_画板 1 副本 9"/>
          <p:cNvPicPr>
            <a:picLocks noChangeAspect="1"/>
          </p:cNvPicPr>
          <p:nvPr userDrawn="1"/>
        </p:nvPicPr>
        <p:blipFill>
          <a:blip r:embed="rId9"/>
          <a:srcRect/>
          <a:stretch>
            <a:fillRect/>
          </a:stretch>
        </p:blipFill>
        <p:spPr>
          <a:xfrm>
            <a:off x="0" y="0"/>
            <a:ext cx="24384000" cy="1371854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</p:sldLayoutIdLst>
  <p:transition advClick="0"/>
  <p:txStyles>
    <p:titleStyle>
      <a:lvl1pPr algn="l" defTabSz="1828800" rtl="0" eaLnBrk="1" latinLnBrk="0" hangingPunct="1">
        <a:lnSpc>
          <a:spcPct val="100000"/>
        </a:lnSpc>
        <a:spcBef>
          <a:spcPct val="0"/>
        </a:spcBef>
        <a:buNone/>
        <a:defRPr sz="8000" kern="1200" spc="3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457200" indent="-457200" algn="l" defTabSz="1828800" rtl="0" eaLnBrk="1" latinLnBrk="0" hangingPunct="1">
        <a:lnSpc>
          <a:spcPct val="90000"/>
        </a:lnSpc>
        <a:spcBef>
          <a:spcPct val="401000"/>
        </a:spcBef>
        <a:buFont typeface="Arial" panose="020B0604020202020204" pitchFamily="34" charset="0"/>
        <a:buChar char="•"/>
        <a:defRPr sz="4800" kern="1200" spc="300">
          <a:solidFill>
            <a:schemeClr val="bg1"/>
          </a:solidFill>
          <a:latin typeface="+mn-lt"/>
          <a:ea typeface="+mn-ea"/>
          <a:cs typeface="+mn-cs"/>
        </a:defRPr>
      </a:lvl1pPr>
      <a:lvl2pPr marL="1371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4000" kern="1200" spc="300">
          <a:solidFill>
            <a:schemeClr val="bg1"/>
          </a:solidFill>
          <a:latin typeface="+mn-lt"/>
          <a:ea typeface="+mn-ea"/>
          <a:cs typeface="+mn-cs"/>
        </a:defRPr>
      </a:lvl2pPr>
      <a:lvl3pPr marL="2286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 spc="300">
          <a:solidFill>
            <a:schemeClr val="bg1"/>
          </a:solidFill>
          <a:latin typeface="+mn-lt"/>
          <a:ea typeface="+mn-ea"/>
          <a:cs typeface="+mn-cs"/>
        </a:defRPr>
      </a:lvl3pPr>
      <a:lvl4pPr marL="3200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 spc="300">
          <a:solidFill>
            <a:schemeClr val="bg1"/>
          </a:solidFill>
          <a:latin typeface="+mn-lt"/>
          <a:ea typeface="+mn-ea"/>
          <a:cs typeface="+mn-cs"/>
        </a:defRPr>
      </a:lvl4pPr>
      <a:lvl5pPr marL="41148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 spc="300">
          <a:solidFill>
            <a:schemeClr val="bg1"/>
          </a:solidFill>
          <a:latin typeface="+mn-lt"/>
          <a:ea typeface="+mn-ea"/>
          <a:cs typeface="+mn-cs"/>
        </a:defRPr>
      </a:lvl5pPr>
      <a:lvl6pPr marL="50292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9436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8580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772400" indent="-457200" algn="l" defTabSz="1828800" rtl="0" eaLnBrk="1" latinLnBrk="0" hangingPunct="1">
        <a:lnSpc>
          <a:spcPct val="90000"/>
        </a:lnSpc>
        <a:spcBef>
          <a:spcPct val="2010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1pPr>
      <a:lvl2pPr marL="914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828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3pPr>
      <a:lvl4pPr marL="2743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4pPr>
      <a:lvl5pPr marL="36576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5pPr>
      <a:lvl6pPr marL="45720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6pPr>
      <a:lvl7pPr marL="54864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7pPr>
      <a:lvl8pPr marL="64008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8pPr>
      <a:lvl9pPr marL="7315200" algn="l" defTabSz="1828800" rtl="0" eaLnBrk="1" latinLnBrk="0" hangingPunct="1">
        <a:defRPr sz="3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9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2.xml"/><Relationship Id="rId1" Type="http://schemas.openxmlformats.org/officeDocument/2006/relationships/image" Target="../media/image19.GI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0.xml"/><Relationship Id="rId3" Type="http://schemas.openxmlformats.org/officeDocument/2006/relationships/slideLayout" Target="../slideLayouts/slideLayout18.xml"/><Relationship Id="rId2" Type="http://schemas.openxmlformats.org/officeDocument/2006/relationships/tags" Target="../tags/tag13.xml"/><Relationship Id="rId1" Type="http://schemas.openxmlformats.org/officeDocument/2006/relationships/image" Target="../media/image20.GIF"/></Relationships>
</file>

<file path=ppt/slides/_rels/slide12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1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4.xml"/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7.xml"/><Relationship Id="rId1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15.xml"/><Relationship Id="rId1" Type="http://schemas.openxmlformats.org/officeDocument/2006/relationships/tags" Target="../tags/tag7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5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8.xml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GIF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9.xml"/><Relationship Id="rId3" Type="http://schemas.openxmlformats.org/officeDocument/2006/relationships/image" Target="../media/image13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7.xml"/><Relationship Id="rId8" Type="http://schemas.openxmlformats.org/officeDocument/2006/relationships/slideLayout" Target="../slideLayouts/slideLayout18.xml"/><Relationship Id="rId7" Type="http://schemas.openxmlformats.org/officeDocument/2006/relationships/tags" Target="../tags/tag10.xml"/><Relationship Id="rId6" Type="http://schemas.openxmlformats.org/officeDocument/2006/relationships/image" Target="../media/image15.png"/><Relationship Id="rId5" Type="http://schemas.microsoft.com/office/2007/relationships/media" Target="../media/media3.mp4"/><Relationship Id="rId4" Type="http://schemas.openxmlformats.org/officeDocument/2006/relationships/video" Target="../media/media3.mp4"/><Relationship Id="rId3" Type="http://schemas.openxmlformats.org/officeDocument/2006/relationships/image" Target="../media/image14.png"/><Relationship Id="rId2" Type="http://schemas.microsoft.com/office/2007/relationships/media" Target="../media/media2.mp4"/><Relationship Id="rId1" Type="http://schemas.openxmlformats.org/officeDocument/2006/relationships/video" Target="NULL" TargetMode="External"/></Relationships>
</file>

<file path=ppt/slides/_rels/slide9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8.xml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11.xml"/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作者和日期"/>
          <p:cNvSpPr txBox="1">
            <a:spLocks noGrp="1"/>
          </p:cNvSpPr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r>
              <a:rPr lang="zh-CN">
                <a:latin typeface="微软雅黑" panose="020B0503020204020204" charset="-122"/>
                <a:ea typeface="微软雅黑" panose="020B0503020204020204" charset="-122"/>
              </a:rPr>
              <a:t>金山办公    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2020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年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8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月</a:t>
            </a:r>
            <a:r>
              <a:rPr lang="en-US" altLang="zh-CN">
                <a:latin typeface="微软雅黑" panose="020B0503020204020204" charset="-122"/>
                <a:ea typeface="微软雅黑" panose="020B0503020204020204" charset="-122"/>
              </a:rPr>
              <a:t>30</a:t>
            </a:r>
            <a:r>
              <a:rPr lang="zh-CN" altLang="en-US">
                <a:latin typeface="微软雅黑" panose="020B0503020204020204" charset="-122"/>
                <a:ea typeface="微软雅黑" panose="020B0503020204020204" charset="-122"/>
              </a:rPr>
              <a:t>日</a:t>
            </a:r>
            <a:endParaRPr lang="zh-CN" altLang="en-US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900000" y="3718457"/>
            <a:ext cx="19949692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6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16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加载项应用实践</a:t>
            </a:r>
            <a:r>
              <a:rPr lang="en-US" altLang="zh-CN" sz="160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 </a:t>
            </a:r>
            <a:endParaRPr lang="zh-CN" altLang="en-US" sz="160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900000" y="6306002"/>
            <a:ext cx="19631891" cy="8125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zh-CN" sz="5100" dirty="0">
                <a:latin typeface="微软雅黑" panose="020B0503020204020204" charset="-122"/>
                <a:ea typeface="微软雅黑" panose="020B0503020204020204" charset="-122"/>
              </a:rPr>
              <a:t>集成松耦合、业务强关联、功能易扩展、场景全覆盖、切换零成本</a:t>
            </a:r>
            <a:endParaRPr lang="zh-CN" altLang="zh-CN" sz="51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 spd="med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Systems\pics\2020-8-29_亿信华辰webshape.gif2020-8-29_亿信华辰webshape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2487504" y="3064476"/>
            <a:ext cx="15869920" cy="9632984"/>
          </a:xfrm>
          <a:prstGeom prst="rect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900000" y="900000"/>
            <a:ext cx="1518877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0" b="1" dirty="0">
                <a:latin typeface="微软雅黑" panose="020B0503020204020204" charset="-122"/>
                <a:ea typeface="微软雅黑" panose="020B0503020204020204" charset="-122"/>
              </a:rPr>
              <a:t>文档组装：让文档「活」起来</a:t>
            </a:r>
            <a:endParaRPr lang="zh-CN" altLang="en-US" sz="9000" b="1" dirty="0"/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D:\Systems\pics\2020-8-29_Client端集成WPS新体验.gif2020-8-29_Client端集成WPS新体验"/>
          <p:cNvPicPr>
            <a:picLocks noChangeAspect="1"/>
          </p:cNvPicPr>
          <p:nvPr/>
        </p:nvPicPr>
        <p:blipFill>
          <a:blip r:embed="rId1"/>
          <a:srcRect/>
          <a:stretch>
            <a:fillRect/>
          </a:stretch>
        </p:blipFill>
        <p:spPr>
          <a:xfrm>
            <a:off x="1860124" y="3064476"/>
            <a:ext cx="17124680" cy="9632984"/>
          </a:xfrm>
          <a:prstGeom prst="rect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900000" y="900000"/>
            <a:ext cx="19827875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latin typeface="微软雅黑" panose="020B0503020204020204" charset="-122"/>
                <a:ea typeface="微软雅黑" panose="020B0503020204020204" charset="-122"/>
              </a:rPr>
              <a:t>集成方式统一：客户端软件集成</a:t>
            </a:r>
            <a:r>
              <a:rPr lang="en-US" altLang="zh-CN" sz="8000" b="1" dirty="0"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8000" b="1" dirty="0">
                <a:latin typeface="微软雅黑" panose="020B0503020204020204" charset="-122"/>
                <a:ea typeface="微软雅黑" panose="020B0503020204020204" charset="-122"/>
              </a:rPr>
              <a:t>新体验</a:t>
            </a:r>
            <a:endParaRPr lang="zh-CN" altLang="en-US" sz="8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2"/>
    </p:custDataLst>
  </p:cSld>
  <p:clrMapOvr>
    <a:masterClrMapping/>
  </p:clrMapOvr>
  <p:transition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900000" y="900000"/>
            <a:ext cx="9326880" cy="119888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latin typeface="微软雅黑" panose="020B0503020204020204" charset="-122"/>
                <a:ea typeface="微软雅黑" panose="020B0503020204020204" charset="-122"/>
              </a:rPr>
              <a:t>更友好的开发者支持</a:t>
            </a:r>
            <a:endParaRPr lang="en-US" altLang="zh-CN" sz="8000" b="1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99795" y="3305810"/>
            <a:ext cx="10604500" cy="429958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9795" y="8627745"/>
            <a:ext cx="10603865" cy="486600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899795" y="2540000"/>
            <a:ext cx="5937885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npm install -g wpsjs</a:t>
            </a:r>
            <a:endParaRPr kumimoji="0" lang="en-US" altLang="zh-CN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99795" y="7861935"/>
            <a:ext cx="9404985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https://open.wps.cn/docs/office</a:t>
            </a:r>
            <a:endParaRPr kumimoji="0" lang="en-US" altLang="zh-CN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  <p:pic>
        <p:nvPicPr>
          <p:cNvPr id="9" name="图片 8" descr="image6 (1)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24610" y="2098675"/>
            <a:ext cx="6954520" cy="10057765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14949805" y="12294235"/>
            <a:ext cx="5104130" cy="76581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50800" tIns="50800" rIns="50800" bIns="50800" numCol="1" spcCol="38100" rtlCol="0" anchor="ctr" forceAA="0">
            <a:spAutoFit/>
          </a:bodyPr>
          <a:p>
            <a:pPr marL="0" marR="0" indent="0" algn="l" defTabSz="2437765" rtl="0" fontAlgn="auto" latinLnBrk="0" hangingPunct="0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WPS</a:t>
            </a:r>
            <a:r>
              <a:rPr kumimoji="0" lang="zh-CN" altLang="en-US" sz="48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微软雅黑" panose="020B0503020204020204" charset="-122"/>
                <a:ea typeface="微软雅黑" panose="020B0503020204020204" charset="-122"/>
                <a:cs typeface="+mn-cs"/>
                <a:sym typeface="Helvetica Neue" panose="02000503000000020004"/>
              </a:rPr>
              <a:t>二次开发社区</a:t>
            </a:r>
            <a:endParaRPr kumimoji="0" lang="zh-CN" altLang="en-US" sz="48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微软雅黑" panose="020B0503020204020204" charset="-122"/>
              <a:ea typeface="微软雅黑" panose="020B0503020204020204" charset="-122"/>
              <a:cs typeface="+mn-cs"/>
              <a:sym typeface="Helvetica Neue" panose="02000503000000020004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298910" y="2968963"/>
            <a:ext cx="7822660" cy="7822660"/>
          </a:xfrm>
          <a:prstGeom prst="rect">
            <a:avLst/>
          </a:prstGeom>
        </p:spPr>
      </p:pic>
    </p:spTree>
  </p:cSld>
  <p:clrMapOvr>
    <a:masterClrMapping/>
  </p:clrMapOvr>
  <p:transition spd="med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5000">
              <a:srgbClr val="F5F5F5"/>
            </a:gs>
            <a:gs pos="100000">
              <a:srgbClr val="FAFA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00000" y="900000"/>
            <a:ext cx="4801314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9000" b="1" dirty="0">
                <a:latin typeface="微软雅黑" panose="020B0503020204020204" charset="-122"/>
                <a:ea typeface="微软雅黑" panose="020B0503020204020204" charset="-122"/>
              </a:rPr>
              <a:t>使用背景</a:t>
            </a:r>
            <a:endParaRPr lang="zh-CN" altLang="en-US" sz="9000" b="1" dirty="0"/>
          </a:p>
        </p:txBody>
      </p:sp>
      <p:sp>
        <p:nvSpPr>
          <p:cNvPr id="22" name="文本框 21"/>
          <p:cNvSpPr txBox="1"/>
          <p:nvPr/>
        </p:nvSpPr>
        <p:spPr>
          <a:xfrm>
            <a:off x="13774420" y="2384483"/>
            <a:ext cx="1874520" cy="56311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0000" dirty="0">
                <a:solidFill>
                  <a:srgbClr val="DC0017"/>
                </a:solidFill>
                <a:latin typeface="Arial" panose="020B0604020202020204" pitchFamily="34" charset="0"/>
                <a:ea typeface="微软雅黑" panose="020B0503020204020204" charset="-122"/>
                <a:cs typeface="Arial" panose="020B0604020202020204" pitchFamily="34" charset="0"/>
              </a:rPr>
              <a:t>“</a:t>
            </a:r>
            <a:endParaRPr lang="en-US" altLang="zh-CN" sz="40000" dirty="0">
              <a:solidFill>
                <a:srgbClr val="DC0017"/>
              </a:solidFill>
              <a:latin typeface="Arial" panose="020B0604020202020204" pitchFamily="34" charset="0"/>
              <a:ea typeface="微软雅黑" panose="020B0503020204020204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5768320" y="5854123"/>
            <a:ext cx="6148532" cy="4869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l" eaLnBrk="1">
              <a:lnSpc>
                <a:spcPct val="2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适应各类环境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l" eaLnBrk="1">
              <a:lnSpc>
                <a:spcPct val="2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用户体验升级</a:t>
            </a:r>
            <a:endParaRPr lang="zh-CN" altLang="en-US" sz="36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l" eaLnBrk="1">
              <a:lnSpc>
                <a:spcPct val="2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深度融入业务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  <a:p>
            <a:pPr marL="285750" indent="-285750" algn="l" eaLnBrk="1">
              <a:lnSpc>
                <a:spcPct val="200000"/>
              </a:lnSpc>
              <a:spcBef>
                <a:spcPts val="900"/>
              </a:spcBef>
              <a:buFont typeface="Arial" panose="020B0604020202020204" pitchFamily="34" charset="0"/>
              <a:buChar char="•"/>
            </a:pPr>
            <a:r>
              <a:rPr lang="zh-CN" altLang="en-US" sz="36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ea"/>
              </a:rPr>
              <a:t>技术赋能与连接</a:t>
            </a:r>
            <a:endParaRPr lang="zh-CN" altLang="en-US" sz="36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5607030" y="3433503"/>
            <a:ext cx="3535680" cy="13093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r>
              <a:rPr lang="zh-CN" altLang="en-US" sz="8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挑战：</a:t>
            </a:r>
            <a:r>
              <a:rPr lang="zh-CN" altLang="en-US" sz="8800" b="1">
                <a:solidFill>
                  <a:srgbClr val="404040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 </a:t>
            </a:r>
            <a:endParaRPr lang="zh-CN" altLang="en-US" sz="8800" b="1">
              <a:solidFill>
                <a:srgbClr val="404040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8" name="右箭头 66"/>
          <p:cNvSpPr/>
          <p:nvPr/>
        </p:nvSpPr>
        <p:spPr>
          <a:xfrm>
            <a:off x="11423304" y="6893497"/>
            <a:ext cx="1925320" cy="1145540"/>
          </a:xfrm>
          <a:prstGeom prst="rightArrow">
            <a:avLst/>
          </a:prstGeom>
          <a:solidFill>
            <a:srgbClr val="C7262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600" dirty="0">
              <a:latin typeface="微软雅黑" panose="020B0503020204020204" charset="-122"/>
              <a:ea typeface="微软雅黑" panose="020B0503020204020204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1104900" y="2846763"/>
            <a:ext cx="8895080" cy="2178050"/>
            <a:chOff x="881090" y="1075169"/>
            <a:chExt cx="3690882" cy="1205803"/>
          </a:xfrm>
        </p:grpSpPr>
        <p:sp>
          <p:nvSpPr>
            <p:cNvPr id="30" name="矩形: 圆角 3"/>
            <p:cNvSpPr/>
            <p:nvPr/>
          </p:nvSpPr>
          <p:spPr>
            <a:xfrm>
              <a:off x="881090" y="1449975"/>
              <a:ext cx="3682651" cy="830997"/>
            </a:xfrm>
            <a:prstGeom prst="roundRect">
              <a:avLst>
                <a:gd name="adj" fmla="val 476"/>
              </a:avLst>
            </a:prstGeom>
            <a:noFill/>
            <a:ln w="38100"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lt1"/>
                  </a:solidFill>
                </a14:hiddenFill>
              </a:ext>
            </a:extLst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marL="171450" indent="-17145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信创从规划和基础研发阶段进入正式的产业落地推进阶段，市场空间进一步扩大，已成为数字化转型全新动能</a:t>
              </a:r>
              <a:endParaRPr lang="zh-CN" altLang="en-US" sz="24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1" name="矩形 30"/>
            <p:cNvSpPr/>
            <p:nvPr/>
          </p:nvSpPr>
          <p:spPr>
            <a:xfrm>
              <a:off x="881090" y="1075169"/>
              <a:ext cx="3690882" cy="295650"/>
            </a:xfrm>
            <a:prstGeom prst="rect">
              <a:avLst/>
            </a:prstGeom>
            <a:solidFill>
              <a:srgbClr val="C7262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政策：国家信创战略趋势下的数字化转型升级</a:t>
              </a:r>
              <a:endParaRPr lang="zh-CN" altLang="en-US" sz="3200" b="1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104900" y="7881043"/>
            <a:ext cx="8895080" cy="2178050"/>
            <a:chOff x="881090" y="1075169"/>
            <a:chExt cx="3682651" cy="1205803"/>
          </a:xfrm>
        </p:grpSpPr>
        <p:sp>
          <p:nvSpPr>
            <p:cNvPr id="33" name="矩形: 圆角 30"/>
            <p:cNvSpPr/>
            <p:nvPr/>
          </p:nvSpPr>
          <p:spPr>
            <a:xfrm>
              <a:off x="881090" y="1449975"/>
              <a:ext cx="3682651" cy="830997"/>
            </a:xfrm>
            <a:prstGeom prst="roundRect">
              <a:avLst>
                <a:gd name="adj" fmla="val 168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EBE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用户需要更加智能、高效、随时随地可开启、业务深度无感连接的一体化办公平台</a:t>
              </a:r>
              <a:endParaRPr lang="zh-CN" altLang="en-US" sz="24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4" name="矩形 33"/>
            <p:cNvSpPr/>
            <p:nvPr/>
          </p:nvSpPr>
          <p:spPr>
            <a:xfrm>
              <a:off x="881090" y="1075169"/>
              <a:ext cx="3682651" cy="295650"/>
            </a:xfrm>
            <a:prstGeom prst="rect">
              <a:avLst/>
            </a:prstGeom>
            <a:solidFill>
              <a:srgbClr val="C7262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用户：全场景的下的高效智能使用需求</a:t>
              </a:r>
              <a:endPara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104900" y="10398183"/>
            <a:ext cx="8895080" cy="2178050"/>
            <a:chOff x="881090" y="1075169"/>
            <a:chExt cx="3690882" cy="1205803"/>
          </a:xfrm>
        </p:grpSpPr>
        <p:sp>
          <p:nvSpPr>
            <p:cNvPr id="36" name="矩形: 圆角 36"/>
            <p:cNvSpPr/>
            <p:nvPr/>
          </p:nvSpPr>
          <p:spPr>
            <a:xfrm>
              <a:off x="881090" y="1449975"/>
              <a:ext cx="3690882" cy="830997"/>
            </a:xfrm>
            <a:prstGeom prst="roundRect">
              <a:avLst>
                <a:gd name="adj" fmla="val 168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EBE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171450" indent="-17145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技术需要摆脱跨平台、兼容性、健壮性限制，满足</a:t>
              </a:r>
              <a:r>
                <a:rPr sz="2400" dirty="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业务强关联，功能易扩展</a:t>
              </a:r>
              <a:r>
                <a:rPr lang="zh-CN" sz="2400" dirty="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，</a:t>
              </a:r>
              <a:r>
                <a:rPr sz="2400" dirty="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集成松耦合，场景全覆盖</a:t>
              </a:r>
              <a:r>
                <a:rPr lang="zh-CN" altLang="en-US" sz="2400" dirty="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</a:rPr>
                <a:t>的技术支撑能力</a:t>
              </a:r>
              <a:endParaRPr lang="zh-CN" altLang="en-US" sz="24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881090" y="1075169"/>
              <a:ext cx="3690882" cy="295650"/>
            </a:xfrm>
            <a:prstGeom prst="rect">
              <a:avLst/>
            </a:prstGeom>
            <a:solidFill>
              <a:srgbClr val="C72626"/>
            </a:solidFill>
          </p:spPr>
          <p:txBody>
            <a:bodyPr wrap="square">
              <a:sp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</a:rPr>
                <a:t>技术：灵活、健壮、安全、轻量化的技术要求</a:t>
              </a:r>
              <a:endPara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104900" y="5363903"/>
            <a:ext cx="8895080" cy="2178050"/>
            <a:chOff x="881090" y="1075169"/>
            <a:chExt cx="3682651" cy="1205803"/>
          </a:xfrm>
        </p:grpSpPr>
        <p:sp>
          <p:nvSpPr>
            <p:cNvPr id="39" name="矩形: 圆角 30"/>
            <p:cNvSpPr/>
            <p:nvPr/>
          </p:nvSpPr>
          <p:spPr>
            <a:xfrm>
              <a:off x="881090" y="1449975"/>
              <a:ext cx="3682651" cy="830997"/>
            </a:xfrm>
            <a:prstGeom prst="roundRect">
              <a:avLst>
                <a:gd name="adj" fmla="val 1680"/>
              </a:avLst>
            </a:prstGeom>
            <a:noFill/>
            <a:ln w="38100">
              <a:solidFill>
                <a:srgbClr val="FF0000"/>
              </a:solidFill>
              <a:prstDash val="sysDash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EBEBEB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marL="171450" lvl="0" indent="-171450" algn="l">
                <a:lnSpc>
                  <a:spcPct val="150000"/>
                </a:lnSpc>
                <a:buClrTx/>
                <a:buSzTx/>
                <a:buFont typeface="Arial" panose="020B0604020202020204" pitchFamily="34" charset="0"/>
                <a:buChar char="•"/>
              </a:pPr>
              <a:r>
                <a:rPr lang="zh-CN" altLang="en-US" sz="2400" dirty="0">
                  <a:solidFill>
                    <a:schemeClr val="tx1"/>
                  </a:solidFill>
                  <a:uFillTx/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全平台下的平滑切换与一致性成为关键</a:t>
              </a:r>
              <a:endParaRPr lang="zh-CN" altLang="en-US" sz="2400" dirty="0">
                <a:solidFill>
                  <a:schemeClr val="tx1"/>
                </a:solidFill>
                <a:uFillTx/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881090" y="1075169"/>
              <a:ext cx="3682651" cy="295650"/>
            </a:xfrm>
            <a:prstGeom prst="rect">
              <a:avLst/>
            </a:prstGeom>
            <a:solidFill>
              <a:srgbClr val="C72626"/>
            </a:solidFill>
          </p:spPr>
          <p:txBody>
            <a:bodyPr wrap="square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zh-CN" altLang="en-US" sz="3200" b="1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环境：商用环境与信创环境平滑切换</a:t>
              </a:r>
              <a:endPara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</p:grpSp>
    </p:spTree>
  </p:cSld>
  <p:clrMapOvr>
    <a:masterClrMapping/>
  </p:clrMapOvr>
  <p:transition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bg1"/>
            </a:gs>
            <a:gs pos="75000">
              <a:srgbClr val="F5F5F5"/>
            </a:gs>
            <a:gs pos="100000">
              <a:srgbClr val="FAFAFA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矩形 19"/>
          <p:cNvSpPr/>
          <p:nvPr/>
        </p:nvSpPr>
        <p:spPr>
          <a:xfrm>
            <a:off x="900000" y="900000"/>
            <a:ext cx="16342935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0" b="1" dirty="0">
                <a:latin typeface="微软雅黑" panose="020B0503020204020204" charset="-122"/>
                <a:ea typeface="微软雅黑" panose="020B0503020204020204" charset="-122"/>
              </a:rPr>
              <a:t>传统集成开发框架存在痛点问题</a:t>
            </a:r>
            <a:endParaRPr lang="zh-CN" altLang="en-US" sz="9000" b="1" dirty="0"/>
          </a:p>
        </p:txBody>
      </p:sp>
      <p:pic>
        <p:nvPicPr>
          <p:cNvPr id="19" name="图片 18" descr="private_deploy_banner1.143cc607"/>
          <p:cNvPicPr>
            <a:picLocks noChangeAspect="1"/>
          </p:cNvPicPr>
          <p:nvPr/>
        </p:nvPicPr>
        <p:blipFill>
          <a:blip r:embed="rId1">
            <a:lum bright="70000" contrast="-70000"/>
          </a:blip>
          <a:stretch>
            <a:fillRect/>
          </a:stretch>
        </p:blipFill>
        <p:spPr>
          <a:xfrm>
            <a:off x="4559069" y="5188758"/>
            <a:ext cx="2275840" cy="216662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1" name="图片 20" descr="private_deploy_banner4.7c30e74c"/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5239769" y="5229398"/>
            <a:ext cx="2268652" cy="216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3" name="圆角矩形 22"/>
          <p:cNvSpPr/>
          <p:nvPr/>
        </p:nvSpPr>
        <p:spPr>
          <a:xfrm>
            <a:off x="1193569" y="7624618"/>
            <a:ext cx="9570720" cy="1588770"/>
          </a:xfrm>
          <a:prstGeom prst="roundRect">
            <a:avLst>
              <a:gd name="adj" fmla="val 6714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基于COM/VSTO技术的传统集成框架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193569" y="5002069"/>
            <a:ext cx="9570720" cy="7965786"/>
          </a:xfrm>
          <a:prstGeom prst="rect">
            <a:avLst/>
          </a:prstGeom>
          <a:noFill/>
          <a:ln w="34925" cmpd="sng"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12243839" y="7596678"/>
            <a:ext cx="9357360" cy="1587500"/>
          </a:xfrm>
          <a:prstGeom prst="roundRect">
            <a:avLst>
              <a:gd name="adj" fmla="val 760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WPS</a:t>
            </a:r>
            <a:r>
              <a:rPr lang="zh-CN" altLang="en-US" sz="3200" b="1"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二次开发集成框架</a:t>
            </a:r>
            <a:endParaRPr lang="zh-CN" altLang="en-US" sz="3200" b="1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cxnSp>
        <p:nvCxnSpPr>
          <p:cNvPr id="41" name="直接连接符 49"/>
          <p:cNvCxnSpPr/>
          <p:nvPr/>
        </p:nvCxnSpPr>
        <p:spPr>
          <a:xfrm>
            <a:off x="7499119" y="6269528"/>
            <a:ext cx="7114540" cy="0"/>
          </a:xfrm>
          <a:prstGeom prst="line">
            <a:avLst/>
          </a:prstGeom>
          <a:ln>
            <a:headEnd type="oval" w="med" len="med"/>
            <a:tailEnd type="oval" w="med" len="med"/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grpSp>
        <p:nvGrpSpPr>
          <p:cNvPr id="42" name="组合 41"/>
          <p:cNvGrpSpPr/>
          <p:nvPr/>
        </p:nvGrpSpPr>
        <p:grpSpPr>
          <a:xfrm>
            <a:off x="1132609" y="2849418"/>
            <a:ext cx="6247130" cy="797560"/>
            <a:chOff x="1350" y="1900"/>
            <a:chExt cx="3171" cy="628"/>
          </a:xfrm>
        </p:grpSpPr>
        <p:sp>
          <p:nvSpPr>
            <p:cNvPr id="43" name="圆角矩形 42"/>
            <p:cNvSpPr/>
            <p:nvPr/>
          </p:nvSpPr>
          <p:spPr>
            <a:xfrm>
              <a:off x="1350" y="1900"/>
              <a:ext cx="2870" cy="629"/>
            </a:xfrm>
            <a:prstGeom prst="roundRect">
              <a:avLst/>
            </a:prstGeom>
            <a:solidFill>
              <a:srgbClr val="C7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320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rPr>
                <a:t> </a:t>
              </a:r>
              <a:endPara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sp>
          <p:nvSpPr>
            <p:cNvPr id="44" name="五边形 43"/>
            <p:cNvSpPr/>
            <p:nvPr/>
          </p:nvSpPr>
          <p:spPr>
            <a:xfrm>
              <a:off x="1433" y="1900"/>
              <a:ext cx="3089" cy="629"/>
            </a:xfrm>
            <a:prstGeom prst="homePlate">
              <a:avLst/>
            </a:prstGeom>
            <a:solidFill>
              <a:srgbClr val="C7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r>
                <a:rPr lang="en-US" altLang="zh-CN" sz="3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C/S</a:t>
              </a:r>
              <a:r>
                <a:rPr lang="zh-CN" altLang="en-US" sz="3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业务系统集成</a:t>
              </a:r>
              <a:endPara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</p:grpSp>
      <p:sp>
        <p:nvSpPr>
          <p:cNvPr id="45" name="燕尾形 44"/>
          <p:cNvSpPr/>
          <p:nvPr/>
        </p:nvSpPr>
        <p:spPr>
          <a:xfrm>
            <a:off x="7500389" y="2851958"/>
            <a:ext cx="8497570" cy="796290"/>
          </a:xfrm>
          <a:prstGeom prst="chevron">
            <a:avLst/>
          </a:prstGeom>
          <a:solidFill>
            <a:srgbClr val="C7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en-US" altLang="zh-CN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B/S</a:t>
            </a:r>
            <a:r>
              <a: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业务系统集成</a:t>
            </a:r>
            <a:endParaRPr lang="zh-CN" altLang="en-US" sz="32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cxnSp>
        <p:nvCxnSpPr>
          <p:cNvPr id="46" name="直接连接符 169"/>
          <p:cNvCxnSpPr/>
          <p:nvPr/>
        </p:nvCxnSpPr>
        <p:spPr>
          <a:xfrm>
            <a:off x="3149439" y="3822842"/>
            <a:ext cx="0" cy="1152000"/>
          </a:xfrm>
          <a:prstGeom prst="line">
            <a:avLst/>
          </a:prstGeom>
          <a:ln w="50800" cmpd="sng">
            <a:solidFill>
              <a:srgbClr val="E0E0E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170"/>
          <p:cNvCxnSpPr/>
          <p:nvPr/>
        </p:nvCxnSpPr>
        <p:spPr>
          <a:xfrm>
            <a:off x="7380869" y="3817762"/>
            <a:ext cx="0" cy="1152000"/>
          </a:xfrm>
          <a:prstGeom prst="line">
            <a:avLst/>
          </a:prstGeom>
          <a:ln w="50800" cmpd="sng">
            <a:solidFill>
              <a:srgbClr val="E0E0E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171"/>
          <p:cNvCxnSpPr/>
          <p:nvPr/>
        </p:nvCxnSpPr>
        <p:spPr>
          <a:xfrm>
            <a:off x="15818959" y="3822842"/>
            <a:ext cx="0" cy="1152000"/>
          </a:xfrm>
          <a:prstGeom prst="line">
            <a:avLst/>
          </a:prstGeom>
          <a:ln w="50800" cmpd="sng">
            <a:solidFill>
              <a:srgbClr val="E0E0E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172"/>
          <p:cNvCxnSpPr/>
          <p:nvPr/>
        </p:nvCxnSpPr>
        <p:spPr>
          <a:xfrm>
            <a:off x="20064499" y="3822842"/>
            <a:ext cx="0" cy="1152000"/>
          </a:xfrm>
          <a:prstGeom prst="line">
            <a:avLst/>
          </a:prstGeom>
          <a:ln w="50800" cmpd="sng">
            <a:solidFill>
              <a:srgbClr val="E0E0E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直接连接符 170"/>
          <p:cNvCxnSpPr/>
          <p:nvPr/>
        </p:nvCxnSpPr>
        <p:spPr>
          <a:xfrm>
            <a:off x="11610055" y="3817762"/>
            <a:ext cx="0" cy="1152000"/>
          </a:xfrm>
          <a:prstGeom prst="line">
            <a:avLst/>
          </a:prstGeom>
          <a:ln w="50800" cmpd="sng">
            <a:solidFill>
              <a:srgbClr val="E0E0E0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组合 50"/>
          <p:cNvGrpSpPr/>
          <p:nvPr/>
        </p:nvGrpSpPr>
        <p:grpSpPr>
          <a:xfrm>
            <a:off x="16337049" y="2849416"/>
            <a:ext cx="5705404" cy="796292"/>
            <a:chOff x="14702" y="1900"/>
            <a:chExt cx="3112" cy="627"/>
          </a:xfrm>
        </p:grpSpPr>
        <p:sp>
          <p:nvSpPr>
            <p:cNvPr id="52" name="!!圆角矩形 137"/>
            <p:cNvSpPr/>
            <p:nvPr/>
          </p:nvSpPr>
          <p:spPr>
            <a:xfrm>
              <a:off x="15157" y="1900"/>
              <a:ext cx="2657" cy="627"/>
            </a:xfrm>
            <a:prstGeom prst="roundRect">
              <a:avLst/>
            </a:prstGeom>
            <a:solidFill>
              <a:srgbClr val="C7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/>
              <a:endParaRPr lang="zh-CN" altLang="en-US" sz="32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endParaRPr>
            </a:p>
          </p:txBody>
        </p:sp>
        <p:grpSp>
          <p:nvGrpSpPr>
            <p:cNvPr id="53" name="组合 52"/>
            <p:cNvGrpSpPr/>
            <p:nvPr/>
          </p:nvGrpSpPr>
          <p:grpSpPr>
            <a:xfrm>
              <a:off x="14702" y="1900"/>
              <a:ext cx="2783" cy="627"/>
              <a:chOff x="14702" y="1900"/>
              <a:chExt cx="2783" cy="627"/>
            </a:xfrm>
          </p:grpSpPr>
          <p:sp>
            <p:nvSpPr>
              <p:cNvPr id="54" name="!!燕尾形 229"/>
              <p:cNvSpPr/>
              <p:nvPr/>
            </p:nvSpPr>
            <p:spPr>
              <a:xfrm>
                <a:off x="14702" y="1900"/>
                <a:ext cx="1814" cy="627"/>
              </a:xfrm>
              <a:prstGeom prst="chevron">
                <a:avLst/>
              </a:prstGeom>
              <a:solidFill>
                <a:srgbClr val="C72626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lvl="0" algn="ctr"/>
                <a:endParaRPr lang="zh-CN" altLang="en-US" sz="3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sym typeface="+mn-ea"/>
                </a:endParaRPr>
              </a:p>
            </p:txBody>
          </p:sp>
          <p:sp>
            <p:nvSpPr>
              <p:cNvPr id="55" name="矩形 54"/>
              <p:cNvSpPr/>
              <p:nvPr/>
            </p:nvSpPr>
            <p:spPr>
              <a:xfrm>
                <a:off x="15189" y="1943"/>
                <a:ext cx="2296" cy="42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lvl="0" algn="ctr"/>
                <a:r>
                  <a:rPr lang="en-US" altLang="zh-CN" sz="3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WPS</a:t>
                </a:r>
                <a:r>
                  <a:rPr lang="zh-CN" altLang="en-US" sz="3200">
                    <a:solidFill>
                      <a:schemeClr val="tx1"/>
                    </a:solidFill>
                    <a:latin typeface="微软雅黑" panose="020B0503020204020204" charset="-122"/>
                    <a:ea typeface="微软雅黑" panose="020B0503020204020204" charset="-122"/>
                    <a:cs typeface="微软雅黑" panose="020B0503020204020204" charset="-122"/>
                    <a:sym typeface="+mn-ea"/>
                  </a:rPr>
                  <a:t>功能扩展</a:t>
                </a:r>
                <a:endParaRPr lang="zh-CN" altLang="en-US" sz="3200" dirty="0">
                  <a:solidFill>
                    <a:schemeClr val="tx1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endParaRPr>
              </a:p>
            </p:txBody>
          </p:sp>
        </p:grpSp>
      </p:grpSp>
      <p:sp>
        <p:nvSpPr>
          <p:cNvPr id="56" name="文本框 55"/>
          <p:cNvSpPr txBox="1"/>
          <p:nvPr/>
        </p:nvSpPr>
        <p:spPr>
          <a:xfrm>
            <a:off x="12521969" y="9760758"/>
            <a:ext cx="3835400" cy="3793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符合国家标准</a:t>
            </a:r>
            <a:endParaRPr lang="zh-CN" altLang="en-US" sz="3200" b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对象模型一致</a:t>
            </a:r>
            <a:endParaRPr lang="zh-CN" altLang="en-US" sz="3200" b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</a:rPr>
              <a:t>更丰富的接口</a:t>
            </a:r>
            <a:endParaRPr lang="zh-CN" altLang="en-US" sz="3200" b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zh-CN" altLang="en-US" sz="3200" b="1" dirty="0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6004329" y="9847118"/>
            <a:ext cx="465963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用户有感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产品局限性大</a:t>
            </a:r>
            <a:endParaRPr lang="zh-CN" altLang="en-US" sz="3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457200" lvl="0" indent="-45720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32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16358639" y="9760758"/>
            <a:ext cx="5080000" cy="272382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全面迁移适配</a:t>
            </a:r>
            <a:endParaRPr lang="zh-CN" altLang="en-US" sz="32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充分产品释放想象力</a:t>
            </a:r>
            <a:endParaRPr lang="zh-CN" altLang="en-US" sz="32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indent="-28575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chemeClr val="accent5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用户无感</a:t>
            </a:r>
            <a:endParaRPr lang="zh-CN" altLang="en-US" sz="3200" b="1">
              <a:solidFill>
                <a:schemeClr val="accent5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59" name="文本框 58"/>
          <p:cNvSpPr txBox="1"/>
          <p:nvPr/>
        </p:nvSpPr>
        <p:spPr>
          <a:xfrm>
            <a:off x="1484399" y="9847118"/>
            <a:ext cx="4659630" cy="2723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不支持跨平台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系统健壮性差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兼容性、稳定性不佳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</p:spTree>
  </p:cSld>
  <p:clrMapOvr>
    <a:masterClrMapping/>
  </p:clrMapOvr>
  <p:transition spd="med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7007411" y="900000"/>
            <a:ext cx="8650125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0" b="1" dirty="0"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9000" b="1" dirty="0">
                <a:latin typeface="微软雅黑" panose="020B0503020204020204" charset="-122"/>
                <a:ea typeface="微软雅黑" panose="020B0503020204020204" charset="-122"/>
              </a:rPr>
              <a:t>加载项定义</a:t>
            </a:r>
            <a:endParaRPr lang="zh-CN" altLang="en-US" sz="9000" b="1" dirty="0"/>
          </a:p>
        </p:txBody>
      </p:sp>
      <p:cxnSp>
        <p:nvCxnSpPr>
          <p:cNvPr id="22" name="直接连接符 34"/>
          <p:cNvCxnSpPr/>
          <p:nvPr/>
        </p:nvCxnSpPr>
        <p:spPr>
          <a:xfrm flipV="1">
            <a:off x="7818120" y="4635207"/>
            <a:ext cx="0" cy="27952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直接连接符 39"/>
          <p:cNvCxnSpPr/>
          <p:nvPr/>
        </p:nvCxnSpPr>
        <p:spPr>
          <a:xfrm flipV="1">
            <a:off x="15090140" y="4635207"/>
            <a:ext cx="0" cy="279527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组合 23"/>
          <p:cNvGrpSpPr/>
          <p:nvPr/>
        </p:nvGrpSpPr>
        <p:grpSpPr>
          <a:xfrm>
            <a:off x="7402827" y="3943597"/>
            <a:ext cx="7835475" cy="3008629"/>
            <a:chOff x="4999" y="6127"/>
            <a:chExt cx="5428" cy="2369"/>
          </a:xfrm>
        </p:grpSpPr>
        <p:sp>
          <p:nvSpPr>
            <p:cNvPr id="25" name="椭圆 24"/>
            <p:cNvSpPr/>
            <p:nvPr/>
          </p:nvSpPr>
          <p:spPr>
            <a:xfrm>
              <a:off x="6993" y="6127"/>
              <a:ext cx="1268" cy="144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4999" y="7943"/>
              <a:ext cx="5428" cy="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4400" b="1" dirty="0">
                  <a:solidFill>
                    <a:srgbClr val="C7262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2. </a:t>
              </a:r>
              <a:r>
                <a:rPr lang="en-US" altLang="zh-CN" sz="4400" b="1" dirty="0" err="1">
                  <a:solidFill>
                    <a:srgbClr val="C7262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标准API的JavaScript封装</a:t>
              </a:r>
              <a:endParaRPr lang="en-US" altLang="zh-CN" sz="4400" b="1" dirty="0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31" name="图片 30" descr="32131313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7328" y="6507"/>
              <a:ext cx="598" cy="680"/>
            </a:xfrm>
            <a:prstGeom prst="rect">
              <a:avLst/>
            </a:prstGeom>
          </p:spPr>
        </p:pic>
      </p:grpSp>
      <p:grpSp>
        <p:nvGrpSpPr>
          <p:cNvPr id="33" name="组合 32"/>
          <p:cNvGrpSpPr/>
          <p:nvPr/>
        </p:nvGrpSpPr>
        <p:grpSpPr>
          <a:xfrm>
            <a:off x="900000" y="3943594"/>
            <a:ext cx="4447540" cy="3008628"/>
            <a:chOff x="1865" y="6127"/>
            <a:chExt cx="3502" cy="2369"/>
          </a:xfrm>
        </p:grpSpPr>
        <p:sp>
          <p:nvSpPr>
            <p:cNvPr id="35" name="椭圆 34"/>
            <p:cNvSpPr/>
            <p:nvPr/>
          </p:nvSpPr>
          <p:spPr>
            <a:xfrm>
              <a:off x="2896" y="6127"/>
              <a:ext cx="1441" cy="1440"/>
            </a:xfrm>
            <a:prstGeom prst="ellipse">
              <a:avLst/>
            </a:prstGeom>
            <a:solidFill>
              <a:srgbClr val="EEEE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600"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1865" y="7943"/>
              <a:ext cx="3502" cy="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b="1" dirty="0">
                  <a:solidFill>
                    <a:srgbClr val="C7262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1. </a:t>
              </a:r>
              <a:r>
                <a:rPr sz="4400" b="1" dirty="0">
                  <a:solidFill>
                    <a:srgbClr val="C7262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基于WEB技术</a:t>
              </a:r>
              <a:endParaRPr sz="4400" b="1" dirty="0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pic>
          <p:nvPicPr>
            <p:cNvPr id="37" name="图片 36" descr="桌面端HD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277" y="6507"/>
              <a:ext cx="680" cy="680"/>
            </a:xfrm>
            <a:prstGeom prst="rect">
              <a:avLst/>
            </a:prstGeom>
          </p:spPr>
        </p:pic>
      </p:grpSp>
      <p:grpSp>
        <p:nvGrpSpPr>
          <p:cNvPr id="38" name="组合 37"/>
          <p:cNvGrpSpPr/>
          <p:nvPr/>
        </p:nvGrpSpPr>
        <p:grpSpPr>
          <a:xfrm>
            <a:off x="16408833" y="3943594"/>
            <a:ext cx="6626860" cy="3616960"/>
            <a:chOff x="9829" y="6127"/>
            <a:chExt cx="5218" cy="2848"/>
          </a:xfrm>
        </p:grpSpPr>
        <p:sp>
          <p:nvSpPr>
            <p:cNvPr id="41" name="文本框 40"/>
            <p:cNvSpPr txBox="1"/>
            <p:nvPr/>
          </p:nvSpPr>
          <p:spPr>
            <a:xfrm>
              <a:off x="9829" y="7943"/>
              <a:ext cx="5218" cy="10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lvl="0" algn="ctr">
                <a:buClrTx/>
                <a:buSzTx/>
                <a:buFontTx/>
              </a:pPr>
              <a:r>
                <a:rPr lang="en-US" altLang="zh-CN" sz="4400" b="1" dirty="0">
                  <a:solidFill>
                    <a:srgbClr val="C72626"/>
                  </a:solidFill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  <a:sym typeface="+mn-ea"/>
                </a:rPr>
                <a:t>3. 运行WPS实现的功能扩展与集成</a:t>
              </a:r>
              <a:endParaRPr lang="en-US" altLang="zh-CN" sz="4400" b="1" dirty="0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endParaRPr>
            </a:p>
          </p:txBody>
        </p:sp>
        <p:grpSp>
          <p:nvGrpSpPr>
            <p:cNvPr id="42" name="组合 41"/>
            <p:cNvGrpSpPr/>
            <p:nvPr/>
          </p:nvGrpSpPr>
          <p:grpSpPr>
            <a:xfrm>
              <a:off x="12086" y="6127"/>
              <a:ext cx="1441" cy="1440"/>
              <a:chOff x="11141" y="6127"/>
              <a:chExt cx="1441" cy="1440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11141" y="6127"/>
                <a:ext cx="1441" cy="1440"/>
              </a:xfrm>
              <a:prstGeom prst="ellipse">
                <a:avLst/>
              </a:prstGeom>
              <a:solidFill>
                <a:srgbClr val="EEEEE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3600"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pic>
            <p:nvPicPr>
              <p:cNvPr id="46" name="图片 45" descr="/Users/tang/Desktop/桌面端HD备份 4.png桌面端HD备份 4"/>
              <p:cNvPicPr>
                <a:picLocks noChangeAspect="1"/>
              </p:cNvPicPr>
              <p:nvPr/>
            </p:nvPicPr>
            <p:blipFill>
              <a:blip r:embed="rId3"/>
              <a:srcRect/>
              <a:stretch>
                <a:fillRect/>
              </a:stretch>
            </p:blipFill>
            <p:spPr>
              <a:xfrm>
                <a:off x="11522" y="6507"/>
                <a:ext cx="680" cy="680"/>
              </a:xfrm>
              <a:prstGeom prst="rect">
                <a:avLst/>
              </a:prstGeom>
            </p:spPr>
          </p:pic>
        </p:grpSp>
      </p:grpSp>
      <p:sp>
        <p:nvSpPr>
          <p:cNvPr id="47" name="文本框 46"/>
          <p:cNvSpPr txBox="1"/>
          <p:nvPr/>
        </p:nvSpPr>
        <p:spPr>
          <a:xfrm>
            <a:off x="1500681" y="7560554"/>
            <a:ext cx="3246178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支持跨平台</a:t>
            </a:r>
            <a:endParaRPr lang="en-US" altLang="zh-CN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技术生态完善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  <a:p>
            <a:pPr marL="285750" lvl="0" indent="-285750" algn="l">
              <a:lnSpc>
                <a:spcPct val="10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2800" b="1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开发速度快</a:t>
            </a:r>
            <a:endParaRPr lang="zh-CN" altLang="en-US" sz="2800" b="1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10274690" y="7560554"/>
            <a:ext cx="2091749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pPr algn="ctr"/>
            <a:r>
              <a:rPr lang="zh-CN" altLang="en-US" dirty="0">
                <a:sym typeface="+mn-ea"/>
              </a:rPr>
              <a:t>完全兼容</a:t>
            </a:r>
            <a:endParaRPr lang="zh-CN" altLang="en-US" dirty="0">
              <a:sym typeface="+mn-ea"/>
            </a:endParaRPr>
          </a:p>
          <a:p>
            <a:pPr algn="ctr"/>
            <a:r>
              <a:rPr lang="zh-CN" altLang="en-US" dirty="0">
                <a:sym typeface="+mn-ea"/>
              </a:rPr>
              <a:t>快速迁移</a:t>
            </a:r>
            <a:endParaRPr lang="zh-CN" altLang="en-US" dirty="0">
              <a:sym typeface="+mn-ea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17999667" y="7797671"/>
            <a:ext cx="4381182" cy="15311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285750" lvl="0" indent="-285750">
              <a:lnSpc>
                <a:spcPct val="100000"/>
              </a:lnSpc>
              <a:buFont typeface="Arial" panose="020B0604020202020204" pitchFamily="34" charset="0"/>
              <a:buChar char="•"/>
              <a:defRPr sz="28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defRPr>
            </a:lvl1pPr>
          </a:lstStyle>
          <a:p>
            <a:r>
              <a:rPr lang="zh-CN" altLang="en-US" dirty="0">
                <a:sym typeface="+mn-ea"/>
              </a:rPr>
              <a:t>用户体验的一致性</a:t>
            </a:r>
            <a:endParaRPr lang="zh-CN" altLang="en-US" dirty="0">
              <a:sym typeface="+mn-ea"/>
            </a:endParaRPr>
          </a:p>
          <a:p>
            <a:r>
              <a:rPr lang="zh-CN" altLang="en-US" dirty="0">
                <a:sym typeface="+mn-ea"/>
              </a:rPr>
              <a:t>无感实现业务连接与扩展</a:t>
            </a:r>
            <a:endParaRPr lang="zh-CN" altLang="en-US" dirty="0">
              <a:sym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Click="0"/>
    </mc:Choice>
    <mc:Fallback>
      <p:transition spd="slow" advClick="0"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/>
          <p:cNvSpPr/>
          <p:nvPr/>
        </p:nvSpPr>
        <p:spPr>
          <a:xfrm>
            <a:off x="900000" y="900000"/>
            <a:ext cx="6086923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0" b="1" dirty="0">
                <a:latin typeface="微软雅黑" panose="020B0503020204020204" charset="-122"/>
                <a:ea typeface="微软雅黑" panose="020B0503020204020204" charset="-122"/>
              </a:rPr>
              <a:t>JSAPI</a:t>
            </a:r>
            <a:r>
              <a:rPr lang="zh-CN" altLang="en-US" sz="9000" b="1" dirty="0">
                <a:latin typeface="微软雅黑" panose="020B0503020204020204" charset="-122"/>
                <a:ea typeface="微软雅黑" panose="020B0503020204020204" charset="-122"/>
              </a:rPr>
              <a:t> 核心</a:t>
            </a:r>
            <a:endParaRPr lang="zh-CN" altLang="en-US" sz="9000" b="1" dirty="0"/>
          </a:p>
        </p:txBody>
      </p:sp>
      <p:cxnSp>
        <p:nvCxnSpPr>
          <p:cNvPr id="38" name="直接连接符 93"/>
          <p:cNvCxnSpPr/>
          <p:nvPr/>
        </p:nvCxnSpPr>
        <p:spPr>
          <a:xfrm flipH="1">
            <a:off x="1510723" y="4360488"/>
            <a:ext cx="1792859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  <a:alpha val="7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93"/>
          <p:cNvCxnSpPr/>
          <p:nvPr/>
        </p:nvCxnSpPr>
        <p:spPr>
          <a:xfrm flipH="1">
            <a:off x="1510723" y="9266626"/>
            <a:ext cx="1792859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  <a:alpha val="7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直接连接符 93"/>
          <p:cNvCxnSpPr/>
          <p:nvPr/>
        </p:nvCxnSpPr>
        <p:spPr>
          <a:xfrm flipH="1">
            <a:off x="1510723" y="10873176"/>
            <a:ext cx="17928590" cy="0"/>
          </a:xfrm>
          <a:prstGeom prst="line">
            <a:avLst/>
          </a:prstGeom>
          <a:ln>
            <a:solidFill>
              <a:schemeClr val="bg2">
                <a:lumMod val="60000"/>
                <a:lumOff val="40000"/>
                <a:alpha val="7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16265583" y="11585858"/>
            <a:ext cx="3096260" cy="905400"/>
          </a:xfrm>
          <a:prstGeom prst="roundRect">
            <a:avLst>
              <a:gd name="adj" fmla="val 584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Linux</a:t>
            </a:r>
            <a:endParaRPr lang="en-US" alt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8" name="圆角矩形 47"/>
          <p:cNvSpPr/>
          <p:nvPr/>
        </p:nvSpPr>
        <p:spPr>
          <a:xfrm>
            <a:off x="5480743" y="11585858"/>
            <a:ext cx="3096260" cy="905400"/>
          </a:xfrm>
          <a:prstGeom prst="roundRect">
            <a:avLst>
              <a:gd name="adj" fmla="val 584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Windows</a:t>
            </a:r>
            <a:endParaRPr lang="en-US" alt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49" name="圆角矩形 48"/>
          <p:cNvSpPr/>
          <p:nvPr/>
        </p:nvSpPr>
        <p:spPr>
          <a:xfrm>
            <a:off x="9102783" y="963386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KGDI</a:t>
            </a:r>
            <a:endParaRPr lang="en-US" altLang="zh-CN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0" name="圆角矩形 49"/>
          <p:cNvSpPr/>
          <p:nvPr/>
        </p:nvSpPr>
        <p:spPr>
          <a:xfrm>
            <a:off x="12724823" y="963386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KSO</a:t>
            </a:r>
            <a:endParaRPr lang="en-US" altLang="zh-CN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1" name="圆角矩形 50"/>
          <p:cNvSpPr/>
          <p:nvPr/>
        </p:nvSpPr>
        <p:spPr>
          <a:xfrm>
            <a:off x="16346863" y="963386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。。。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2" name="圆角矩形 51"/>
          <p:cNvSpPr/>
          <p:nvPr/>
        </p:nvSpPr>
        <p:spPr>
          <a:xfrm>
            <a:off x="5480743" y="963386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KFC</a:t>
            </a:r>
            <a:endParaRPr lang="en-US" altLang="zh-CN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3" name="圆角矩形 52"/>
          <p:cNvSpPr/>
          <p:nvPr/>
        </p:nvSpPr>
        <p:spPr>
          <a:xfrm>
            <a:off x="9102783" y="802604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表格排版核心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4" name="圆角矩形 53"/>
          <p:cNvSpPr/>
          <p:nvPr/>
        </p:nvSpPr>
        <p:spPr>
          <a:xfrm>
            <a:off x="12724823" y="802604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演示动画核心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5" name="圆角矩形 54"/>
          <p:cNvSpPr/>
          <p:nvPr/>
        </p:nvSpPr>
        <p:spPr>
          <a:xfrm>
            <a:off x="5480743" y="802604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</a:rPr>
              <a:t>文字排版核心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56" name="圆角矩形 55"/>
          <p:cNvSpPr/>
          <p:nvPr/>
        </p:nvSpPr>
        <p:spPr>
          <a:xfrm>
            <a:off x="5480743" y="6180731"/>
            <a:ext cx="1034161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WPS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标准</a:t>
            </a:r>
            <a:r>
              <a:rPr lang="en-US" altLang="zh-CN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API</a:t>
            </a:r>
            <a:r>
              <a:rPr lang="zh-CN" altLang="en-US" sz="320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接口</a:t>
            </a:r>
            <a:endParaRPr lang="zh-CN" altLang="en-US" sz="320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58" name="圆角矩形 57"/>
          <p:cNvSpPr/>
          <p:nvPr/>
        </p:nvSpPr>
        <p:spPr>
          <a:xfrm>
            <a:off x="5480743" y="4851048"/>
            <a:ext cx="10341610" cy="905400"/>
          </a:xfrm>
          <a:prstGeom prst="roundRect">
            <a:avLst>
              <a:gd name="adj" fmla="val 5847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en-US" altLang="zh-CN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JavaScrip接口</a:t>
            </a:r>
            <a:endParaRPr lang="en-US" altLang="zh-CN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59" name="圆角矩形 58"/>
          <p:cNvSpPr/>
          <p:nvPr/>
        </p:nvSpPr>
        <p:spPr>
          <a:xfrm>
            <a:off x="5480743" y="3028598"/>
            <a:ext cx="2735580" cy="905400"/>
          </a:xfrm>
          <a:prstGeom prst="roundRect">
            <a:avLst>
              <a:gd name="adj" fmla="val 5847"/>
            </a:avLst>
          </a:prstGeom>
          <a:solidFill>
            <a:srgbClr val="C72626">
              <a:alpha val="7000"/>
            </a:srgbClr>
          </a:solidFill>
          <a:ln w="25400">
            <a:solidFill>
              <a:srgbClr val="C72626">
                <a:alpha val="75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Overflow="overflow" horzOverflow="overflow" vert="horz" wrap="square" numCol="1" spcCol="0" rtlCol="0" fromWordArt="0" anchor="ctr" anchorCtr="0" forceAA="0" compatLnSpc="1">
            <a:no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200" b="1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WPS加载项</a:t>
            </a:r>
            <a:endParaRPr lang="zh-CN" altLang="en-US" sz="3200" b="1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0" name="上下箭头 59"/>
          <p:cNvSpPr/>
          <p:nvPr/>
        </p:nvSpPr>
        <p:spPr>
          <a:xfrm>
            <a:off x="6765983" y="4041490"/>
            <a:ext cx="525780" cy="637997"/>
          </a:xfrm>
          <a:prstGeom prst="upDownArrow">
            <a:avLst/>
          </a:prstGeom>
          <a:solidFill>
            <a:srgbClr val="8F8F8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1" name="文本框 60"/>
          <p:cNvSpPr txBox="1"/>
          <p:nvPr/>
        </p:nvSpPr>
        <p:spPr>
          <a:xfrm>
            <a:off x="2063173" y="3047538"/>
            <a:ext cx="2011680" cy="589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b="1" dirty="0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能力组件</a:t>
            </a:r>
            <a:endParaRPr lang="zh-CN" altLang="en-US" sz="3600" b="1" dirty="0">
              <a:solidFill>
                <a:srgbClr val="C7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1976406" y="6338791"/>
            <a:ext cx="2185214" cy="5909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b="1" dirty="0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WPS接口</a:t>
            </a:r>
            <a:endParaRPr lang="zh-CN" altLang="en-US" sz="3600" b="1" dirty="0">
              <a:solidFill>
                <a:srgbClr val="C7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1976406" y="8044988"/>
            <a:ext cx="2185214" cy="590931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b="1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WPS核心</a:t>
            </a:r>
            <a:endParaRPr lang="zh-CN" altLang="en-US" sz="3600" b="1">
              <a:solidFill>
                <a:srgbClr val="C7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4" name="文本框 63"/>
          <p:cNvSpPr txBox="1"/>
          <p:nvPr/>
        </p:nvSpPr>
        <p:spPr>
          <a:xfrm>
            <a:off x="1999673" y="9652808"/>
            <a:ext cx="2011680" cy="589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b="1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平台封装</a:t>
            </a:r>
            <a:endParaRPr lang="zh-CN" altLang="en-US" sz="3600" b="1">
              <a:solidFill>
                <a:srgbClr val="C7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5" name="文本框 64"/>
          <p:cNvSpPr txBox="1"/>
          <p:nvPr/>
        </p:nvSpPr>
        <p:spPr>
          <a:xfrm>
            <a:off x="1999673" y="11604798"/>
            <a:ext cx="2011680" cy="5892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lstStyle/>
          <a:p>
            <a:pPr lvl="0" algn="ctr">
              <a:buClrTx/>
              <a:buSzTx/>
              <a:buFontTx/>
            </a:pPr>
            <a:r>
              <a:rPr lang="zh-CN" altLang="en-US" sz="3600" b="1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sym typeface="+mn-ea"/>
              </a:rPr>
              <a:t>系统平台</a:t>
            </a:r>
            <a:endParaRPr lang="zh-CN" altLang="en-US" sz="3600" b="1">
              <a:solidFill>
                <a:srgbClr val="C72626"/>
              </a:solidFill>
              <a:latin typeface="微软雅黑" panose="020B0503020204020204" charset="-122"/>
              <a:ea typeface="微软雅黑" panose="020B0503020204020204" charset="-122"/>
              <a:sym typeface="+mn-ea"/>
            </a:endParaRPr>
          </a:p>
        </p:txBody>
      </p:sp>
      <p:sp>
        <p:nvSpPr>
          <p:cNvPr id="66" name="矩形 65"/>
          <p:cNvSpPr/>
          <p:nvPr/>
        </p:nvSpPr>
        <p:spPr>
          <a:xfrm>
            <a:off x="10515023" y="11189508"/>
            <a:ext cx="3652520" cy="4603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en-US" altLang="zh-CN" sz="2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WPS</a:t>
            </a:r>
            <a:r>
              <a:rPr lang="zh-CN" altLang="en-US" sz="2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rPr>
              <a:t>底层逻辑代码同源</a:t>
            </a:r>
            <a:endParaRPr lang="zh-CN" altLang="en-US" sz="24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67" name="矩形 66"/>
          <p:cNvSpPr/>
          <p:nvPr/>
        </p:nvSpPr>
        <p:spPr>
          <a:xfrm>
            <a:off x="10407073" y="12243608"/>
            <a:ext cx="4145280" cy="4603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0000"/>
              </a:lnSpc>
            </a:pPr>
            <a:r>
              <a:rPr lang="zh-CN" altLang="en-US" sz="2400" dirty="0">
                <a:solidFill>
                  <a:schemeClr val="tx1"/>
                </a:solidFill>
                <a:effectLst/>
                <a:latin typeface="微软雅黑" panose="020B0503020204020204" charset="-122"/>
                <a:ea typeface="微软雅黑" panose="020B0503020204020204" charset="-122"/>
              </a:rPr>
              <a:t>应用层功能创新双向快速迁移</a:t>
            </a:r>
            <a:endParaRPr lang="zh-CN" altLang="en-US" sz="2400" dirty="0">
              <a:solidFill>
                <a:schemeClr val="tx1"/>
              </a:solidFill>
              <a:effectLst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8" name="圆角矩形 67"/>
          <p:cNvSpPr/>
          <p:nvPr/>
        </p:nvSpPr>
        <p:spPr>
          <a:xfrm>
            <a:off x="1077653" y="7792926"/>
            <a:ext cx="18633440" cy="5174582"/>
          </a:xfrm>
          <a:prstGeom prst="roundRect">
            <a:avLst>
              <a:gd name="adj" fmla="val 2475"/>
            </a:avLst>
          </a:prstGeom>
          <a:noFill/>
          <a:ln>
            <a:solidFill>
              <a:srgbClr val="E0E0E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9" name="圆角矩形 68"/>
          <p:cNvSpPr/>
          <p:nvPr/>
        </p:nvSpPr>
        <p:spPr>
          <a:xfrm>
            <a:off x="1077653" y="2618508"/>
            <a:ext cx="18633440" cy="4735599"/>
          </a:xfrm>
          <a:prstGeom prst="roundRect">
            <a:avLst>
              <a:gd name="adj" fmla="val 2475"/>
            </a:avLst>
          </a:prstGeom>
          <a:noFill/>
          <a:ln>
            <a:solidFill>
              <a:srgbClr val="E0E0E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0" name="左右箭头 69"/>
          <p:cNvSpPr/>
          <p:nvPr/>
        </p:nvSpPr>
        <p:spPr>
          <a:xfrm>
            <a:off x="9175173" y="11844768"/>
            <a:ext cx="6645910" cy="377250"/>
          </a:xfrm>
          <a:prstGeom prst="leftRightArrow">
            <a:avLst/>
          </a:prstGeom>
          <a:solidFill>
            <a:srgbClr val="E0E0E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2" name="圆角矩形 71"/>
          <p:cNvSpPr/>
          <p:nvPr/>
        </p:nvSpPr>
        <p:spPr>
          <a:xfrm>
            <a:off x="12569883" y="302859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对话框与任务窗格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3" name="圆角矩形 72"/>
          <p:cNvSpPr/>
          <p:nvPr/>
        </p:nvSpPr>
        <p:spPr>
          <a:xfrm>
            <a:off x="16191923" y="302859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自定义协议调起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圆角矩形 73"/>
          <p:cNvSpPr/>
          <p:nvPr/>
        </p:nvSpPr>
        <p:spPr>
          <a:xfrm>
            <a:off x="8947843" y="3028598"/>
            <a:ext cx="3096260" cy="905400"/>
          </a:xfrm>
          <a:prstGeom prst="roundRect">
            <a:avLst>
              <a:gd name="adj" fmla="val 5847"/>
            </a:avLst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</a:rPr>
              <a:t>自定义功能区</a:t>
            </a:r>
            <a:endParaRPr lang="zh-CN" altLang="en-US" sz="240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5" name="左大括号 74"/>
          <p:cNvSpPr/>
          <p:nvPr/>
        </p:nvSpPr>
        <p:spPr>
          <a:xfrm>
            <a:off x="8461433" y="3057326"/>
            <a:ext cx="257810" cy="902072"/>
          </a:xfrm>
          <a:prstGeom prst="leftBrace">
            <a:avLst/>
          </a:prstGeom>
          <a:ln>
            <a:solidFill>
              <a:srgbClr val="8F8F8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1"/>
    </p:custDataLst>
  </p:cSld>
  <p:clrMapOvr>
    <a:masterClrMapping/>
  </p:clrMapOvr>
  <p:transition spd="med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900000" y="900000"/>
            <a:ext cx="17883422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9000" b="1" dirty="0">
                <a:latin typeface="微软雅黑" panose="020B0503020204020204" charset="-122"/>
                <a:ea typeface="微软雅黑" panose="020B0503020204020204" charset="-122"/>
              </a:rPr>
              <a:t>WPS</a:t>
            </a:r>
            <a:r>
              <a:rPr lang="zh-CN" altLang="en-US" sz="9000" b="1" dirty="0">
                <a:latin typeface="微软雅黑" panose="020B0503020204020204" charset="-122"/>
                <a:ea typeface="微软雅黑" panose="020B0503020204020204" charset="-122"/>
              </a:rPr>
              <a:t>加载项作为插件实现扩展功能</a:t>
            </a:r>
            <a:endParaRPr lang="zh-CN" altLang="en-US" sz="9000" b="1" dirty="0"/>
          </a:p>
        </p:txBody>
      </p:sp>
      <p:pic>
        <p:nvPicPr>
          <p:cNvPr id="14" name="图片 13" descr="webshape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17392" y="3714502"/>
            <a:ext cx="10720060" cy="6820812"/>
          </a:xfrm>
          <a:prstGeom prst="rect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9" name="图片 18" descr="桌面端HD"/>
          <p:cNvPicPr>
            <a:picLocks noChangeAspect="1"/>
          </p:cNvPicPr>
          <p:nvPr/>
        </p:nvPicPr>
        <p:blipFill>
          <a:blip r:embed="rId2">
            <a:biLevel thresh="50000"/>
          </a:blip>
          <a:stretch>
            <a:fillRect/>
          </a:stretch>
        </p:blipFill>
        <p:spPr>
          <a:xfrm>
            <a:off x="1113790" y="4236724"/>
            <a:ext cx="792480" cy="792480"/>
          </a:xfrm>
          <a:prstGeom prst="rect">
            <a:avLst/>
          </a:prstGeom>
        </p:spPr>
      </p:pic>
      <p:pic>
        <p:nvPicPr>
          <p:cNvPr id="20" name="图片 19" descr="桌面端HD备份 8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132840" y="7124908"/>
            <a:ext cx="755650" cy="755650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 rot="16200000">
            <a:off x="5299710" y="4661032"/>
            <a:ext cx="21590" cy="8135620"/>
          </a:xfrm>
          <a:prstGeom prst="rect">
            <a:avLst/>
          </a:prstGeom>
          <a:solidFill>
            <a:srgbClr val="E0E0E0"/>
          </a:solidFill>
          <a:ln w="63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  <p:pic>
        <p:nvPicPr>
          <p:cNvPr id="23" name="图片 22" descr="桌面端HD备份 8"/>
          <p:cNvPicPr>
            <a:picLocks noChangeAspect="1"/>
          </p:cNvPicPr>
          <p:nvPr/>
        </p:nvPicPr>
        <p:blipFill>
          <a:blip r:embed="rId3">
            <a:biLevel thresh="50000"/>
          </a:blip>
          <a:stretch>
            <a:fillRect/>
          </a:stretch>
        </p:blipFill>
        <p:spPr>
          <a:xfrm>
            <a:off x="1150620" y="9403461"/>
            <a:ext cx="755650" cy="75565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109270" y="7279092"/>
            <a:ext cx="701826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Web页面监听单元格数值变化</a:t>
            </a:r>
            <a:endParaRPr lang="zh-CN" altLang="en-US" sz="4000" b="1" dirty="0">
              <a:solidFill>
                <a:srgbClr val="C7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09270" y="4381239"/>
            <a:ext cx="599234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图表是一个在线Web页面</a:t>
            </a:r>
            <a:endParaRPr lang="zh-CN" altLang="en-US" sz="4000" b="1" dirty="0">
              <a:solidFill>
                <a:srgbClr val="C72626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109270" y="9532262"/>
            <a:ext cx="753122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4000" b="1" dirty="0">
                <a:solidFill>
                  <a:srgbClr val="C72626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Web页面取单元格数值绘制图表</a:t>
            </a:r>
            <a:endParaRPr lang="zh-CN" altLang="en-US" sz="4000" b="1" dirty="0"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2105656" y="5174297"/>
            <a:ext cx="8135620" cy="4979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支持第三方远程资源引用，通过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JSAPI</a:t>
            </a:r>
            <a:r>
              <a:rPr lang="zh-CN" altLang="en-US" sz="2400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  <a:sym typeface="+mn-ea"/>
              </a:rPr>
              <a:t>实现调用</a:t>
            </a:r>
            <a:endParaRPr lang="zh-CN" altLang="en-US" sz="2400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微软雅黑" panose="020B0503020204020204" charset="-122"/>
              <a:sym typeface="+mn-ea"/>
            </a:endParaRPr>
          </a:p>
        </p:txBody>
      </p:sp>
      <p:sp>
        <p:nvSpPr>
          <p:cNvPr id="30" name="矩形 29"/>
          <p:cNvSpPr/>
          <p:nvPr/>
        </p:nvSpPr>
        <p:spPr>
          <a:xfrm rot="16200000">
            <a:off x="5299710" y="2412102"/>
            <a:ext cx="21590" cy="8135620"/>
          </a:xfrm>
          <a:prstGeom prst="rect">
            <a:avLst/>
          </a:prstGeom>
          <a:solidFill>
            <a:srgbClr val="E0E0E0"/>
          </a:solidFill>
          <a:ln w="6350"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6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  <p:custDataLst>
      <p:tags r:id="rId4"/>
    </p:custDataLst>
  </p:cSld>
  <p:clrMapOvr>
    <a:masterClrMapping/>
  </p:clrMapOvr>
  <p:transition spd="med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知文公文写作基于WPS专业版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1098086" y="3015049"/>
            <a:ext cx="16473222" cy="9347698"/>
          </a:xfrm>
          <a:prstGeom prst="rect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4" name="矩形 3"/>
          <p:cNvSpPr/>
          <p:nvPr/>
        </p:nvSpPr>
        <p:spPr>
          <a:xfrm>
            <a:off x="900000" y="900000"/>
            <a:ext cx="14034611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0" b="1" dirty="0">
                <a:latin typeface="微软雅黑" panose="020B0503020204020204" charset="-122"/>
                <a:ea typeface="微软雅黑" panose="020B0503020204020204" charset="-122"/>
              </a:rPr>
              <a:t>知识库：让文档创作更高效</a:t>
            </a:r>
            <a:endParaRPr lang="zh-CN" altLang="en-US" sz="9000" b="1" dirty="0"/>
          </a:p>
        </p:txBody>
      </p:sp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0">
              <p:cMediaNode>
                <p:cTn id="7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校对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24281.000000" end="173.000000"/>
                </p14:media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900000" y="2904610"/>
            <a:ext cx="18249900" cy="8401050"/>
          </a:xfrm>
          <a:prstGeom prst="rect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3" name="勘误报告">
            <a:hlinkClick r:id="" action="ppaction://media"/>
          </p:cNvPr>
          <p:cNvPicPr/>
          <p:nvPr>
            <a:videoFile r:link="rId4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00000" y="2904610"/>
            <a:ext cx="18249900" cy="8401050"/>
          </a:xfrm>
          <a:prstGeom prst="rect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5" name="矩形 4"/>
          <p:cNvSpPr/>
          <p:nvPr/>
        </p:nvSpPr>
        <p:spPr>
          <a:xfrm>
            <a:off x="900000" y="900000"/>
            <a:ext cx="12880449" cy="13388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9000" b="1" dirty="0">
                <a:latin typeface="微软雅黑" panose="020B0503020204020204" charset="-122"/>
                <a:ea typeface="微软雅黑" panose="020B0503020204020204" charset="-122"/>
              </a:rPr>
              <a:t>文本校对：提高文档质量</a:t>
            </a:r>
            <a:endParaRPr lang="zh-CN" altLang="en-US" sz="9000" b="1" dirty="0"/>
          </a:p>
        </p:txBody>
      </p:sp>
    </p:spTree>
    <p:custDataLst>
      <p:tags r:id="rId7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6" dur="4494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 additive="base">
                                        <p:cTn id="1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19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video>
            <p:video fullScrn="0">
              <p:cMediaNode>
                <p:cTn id="20" fill="hold" display="1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vide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5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05949" y="2763915"/>
            <a:ext cx="17060362" cy="9554884"/>
          </a:xfrm>
          <a:prstGeom prst="rect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949" y="2805825"/>
            <a:ext cx="17060362" cy="8220151"/>
          </a:xfrm>
          <a:prstGeom prst="rect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5949" y="2805825"/>
            <a:ext cx="17091900" cy="9554321"/>
          </a:xfrm>
          <a:prstGeom prst="rect">
            <a:avLst/>
          </a:prstGeom>
          <a:ln w="76200">
            <a:solidFill>
              <a:schemeClr val="bg2">
                <a:lumMod val="60000"/>
                <a:lumOff val="40000"/>
              </a:schemeClr>
            </a:solidFill>
          </a:ln>
        </p:spPr>
      </p:pic>
      <p:sp>
        <p:nvSpPr>
          <p:cNvPr id="6" name="矩形 5"/>
          <p:cNvSpPr/>
          <p:nvPr/>
        </p:nvSpPr>
        <p:spPr>
          <a:xfrm>
            <a:off x="900000" y="900000"/>
            <a:ext cx="20703103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8000" b="1" dirty="0">
                <a:latin typeface="微软雅黑" panose="020B0503020204020204" charset="-122"/>
                <a:ea typeface="微软雅黑" panose="020B0503020204020204" charset="-122"/>
              </a:rPr>
              <a:t>业务融合：相互赋能做业务系统的超级编辑器</a:t>
            </a:r>
            <a:endParaRPr lang="zh-CN" altLang="en-US" sz="8000" b="1" dirty="0"/>
          </a:p>
        </p:txBody>
      </p:sp>
    </p:spTree>
    <p:custDataLst>
      <p:tags r:id="rId4"/>
    </p:custData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0-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10.xml><?xml version="1.0" encoding="utf-8"?>
<p:tagLst xmlns:p="http://schemas.openxmlformats.org/presentationml/2006/main">
  <p:tag name="KSO_WM_TEMPLATE_INDEX" val="20187969"/>
  <p:tag name="KSO_WM_TAG_VERSION" val="1.0"/>
  <p:tag name="KSO_WM_SLIDE_INDEX" val="4"/>
  <p:tag name="KSO_WM_SLIDE_ITEM_CNT" val="4"/>
  <p:tag name="KSO_WM_SLIDE_LAYOUT" val="a_f_l"/>
  <p:tag name="KSO_WM_SLIDE_LAYOUT_CNT" val="1_1_1"/>
  <p:tag name="KSO_WM_SLIDE_TYPE" val="text"/>
  <p:tag name="KSO_WM_SLIDE_SUBTYPE" val="diag"/>
  <p:tag name="KSO_WM_BEAUTIFY_FLAG" val="#wm#"/>
  <p:tag name="KSO_WM_SLIDE_POSITION" val="0*165.55"/>
  <p:tag name="KSO_WM_SLIDE_SIZE" val="960*322.93"/>
  <p:tag name="KSO_WM_DIAGRAM_GROUP_CODE" val="l1-1"/>
  <p:tag name="KSO_WM_TEMPLATE_CATEGORY" val="diagram"/>
  <p:tag name="KSO_WM_SLIDE_ID" val="diagram20187969_4"/>
  <p:tag name="KSO_WM_SLIDE_DIAGTYPE" val="l"/>
</p:tagLst>
</file>

<file path=ppt/tags/tag11.xml><?xml version="1.0" encoding="utf-8"?>
<p:tagLst xmlns:p="http://schemas.openxmlformats.org/presentationml/2006/main">
  <p:tag name="KSO_WM_TEMPLATE_INDEX" val="20187969"/>
  <p:tag name="KSO_WM_TAG_VERSION" val="1.0"/>
  <p:tag name="KSO_WM_SLIDE_INDEX" val="4"/>
  <p:tag name="KSO_WM_SLIDE_ITEM_CNT" val="4"/>
  <p:tag name="KSO_WM_SLIDE_LAYOUT" val="a_f_l"/>
  <p:tag name="KSO_WM_SLIDE_LAYOUT_CNT" val="1_1_1"/>
  <p:tag name="KSO_WM_SLIDE_TYPE" val="text"/>
  <p:tag name="KSO_WM_SLIDE_SUBTYPE" val="diag"/>
  <p:tag name="KSO_WM_BEAUTIFY_FLAG" val="#wm#"/>
  <p:tag name="KSO_WM_SLIDE_POSITION" val="0*165.55"/>
  <p:tag name="KSO_WM_SLIDE_SIZE" val="960*322.93"/>
  <p:tag name="KSO_WM_DIAGRAM_GROUP_CODE" val="l1-1"/>
  <p:tag name="KSO_WM_TEMPLATE_CATEGORY" val="diagram"/>
  <p:tag name="KSO_WM_SLIDE_ID" val="diagram20187969_4"/>
  <p:tag name="KSO_WM_SLIDE_DIAGTYPE" val="l"/>
</p:tagLst>
</file>

<file path=ppt/tags/tag12.xml><?xml version="1.0" encoding="utf-8"?>
<p:tagLst xmlns:p="http://schemas.openxmlformats.org/presentationml/2006/main">
  <p:tag name="KSO_WM_TEMPLATE_INDEX" val="20187969"/>
  <p:tag name="KSO_WM_TAG_VERSION" val="1.0"/>
  <p:tag name="KSO_WM_SLIDE_INDEX" val="4"/>
  <p:tag name="KSO_WM_SLIDE_ITEM_CNT" val="4"/>
  <p:tag name="KSO_WM_SLIDE_LAYOUT" val="a_f_l"/>
  <p:tag name="KSO_WM_SLIDE_LAYOUT_CNT" val="1_1_1"/>
  <p:tag name="KSO_WM_SLIDE_TYPE" val="text"/>
  <p:tag name="KSO_WM_SLIDE_SUBTYPE" val="diag"/>
  <p:tag name="KSO_WM_BEAUTIFY_FLAG" val="#wm#"/>
  <p:tag name="KSO_WM_SLIDE_POSITION" val="0*165.55"/>
  <p:tag name="KSO_WM_SLIDE_SIZE" val="960*322.93"/>
  <p:tag name="KSO_WM_DIAGRAM_GROUP_CODE" val="l1-1"/>
  <p:tag name="KSO_WM_TEMPLATE_CATEGORY" val="diagram"/>
  <p:tag name="KSO_WM_SLIDE_ID" val="diagram20187969_4"/>
  <p:tag name="KSO_WM_SLIDE_DIAGTYPE" val="l"/>
</p:tagLst>
</file>

<file path=ppt/tags/tag13.xml><?xml version="1.0" encoding="utf-8"?>
<p:tagLst xmlns:p="http://schemas.openxmlformats.org/presentationml/2006/main">
  <p:tag name="KSO_WM_TEMPLATE_INDEX" val="20187969"/>
  <p:tag name="KSO_WM_TAG_VERSION" val="1.0"/>
  <p:tag name="KSO_WM_SLIDE_INDEX" val="4"/>
  <p:tag name="KSO_WM_SLIDE_ITEM_CNT" val="4"/>
  <p:tag name="KSO_WM_SLIDE_LAYOUT" val="a_f_l"/>
  <p:tag name="KSO_WM_SLIDE_LAYOUT_CNT" val="1_1_1"/>
  <p:tag name="KSO_WM_SLIDE_TYPE" val="text"/>
  <p:tag name="KSO_WM_SLIDE_SUBTYPE" val="diag"/>
  <p:tag name="KSO_WM_BEAUTIFY_FLAG" val="#wm#"/>
  <p:tag name="KSO_WM_SLIDE_POSITION" val="0*165.55"/>
  <p:tag name="KSO_WM_SLIDE_SIZE" val="960*322.93"/>
  <p:tag name="KSO_WM_DIAGRAM_GROUP_CODE" val="l1-1"/>
  <p:tag name="KSO_WM_TEMPLATE_CATEGORY" val="diagram"/>
  <p:tag name="KSO_WM_SLIDE_ID" val="diagram20187969_4"/>
  <p:tag name="KSO_WM_SLIDE_DIAGTYPE" val="l"/>
</p:tagLst>
</file>

<file path=ppt/tags/tag14.xml><?xml version="1.0" encoding="utf-8"?>
<p:tagLst xmlns:p="http://schemas.openxmlformats.org/presentationml/2006/main">
  <p:tag name="KSO_WM_TEMPLATE_INDEX" val="20187969"/>
  <p:tag name="KSO_WM_TAG_VERSION" val="1.0"/>
  <p:tag name="KSO_WM_SLIDE_INDEX" val="4"/>
  <p:tag name="KSO_WM_SLIDE_ITEM_CNT" val="4"/>
  <p:tag name="KSO_WM_SLIDE_LAYOUT" val="a_f_l"/>
  <p:tag name="KSO_WM_SLIDE_LAYOUT_CNT" val="1_1_1"/>
  <p:tag name="KSO_WM_SLIDE_TYPE" val="text"/>
  <p:tag name="KSO_WM_SLIDE_SUBTYPE" val="diag"/>
  <p:tag name="KSO_WM_BEAUTIFY_FLAG" val="#wm#"/>
  <p:tag name="KSO_WM_SLIDE_POSITION" val="0*165.55"/>
  <p:tag name="KSO_WM_SLIDE_SIZE" val="960*322.93"/>
  <p:tag name="KSO_WM_DIAGRAM_GROUP_CODE" val="l1-1"/>
  <p:tag name="KSO_WM_TEMPLATE_CATEGORY" val="diagram"/>
  <p:tag name="KSO_WM_SLIDE_ID" val="diagram20187969_4"/>
  <p:tag name="KSO_WM_SLIDE_DIAGTYPE" val="l"/>
</p:tagLst>
</file>

<file path=ppt/tags/tag2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3.xml><?xml version="1.0" encoding="utf-8"?>
<p:tagLst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.xml><?xml version="1.0" encoding="utf-8"?>
<p:tagLst xmlns:p="http://schemas.openxmlformats.org/presentationml/2006/main">
  <p:tag name="KSO_WM_TAG_VERSION" val="1.0"/>
  <p:tag name="KSO_WM_TEMPLATE_CATEGORY" val="custom"/>
  <p:tag name="KSO_WM_TEMPLATE_INDEX" val="2012525"/>
</p:tagLst>
</file>

<file path=ppt/tags/tag5.xml><?xml version="1.0" encoding="utf-8"?>
<p:tagLst xmlns:p="http://schemas.openxmlformats.org/presentationml/2006/main">
  <p:tag name="KSO_WM_TAG_VERSION" val="1.0"/>
  <p:tag name="KSO_WM_TEMPLATE_CATEGORY" val="custom"/>
  <p:tag name="KSO_WM_TEMPLATE_INDEX" val="2012525"/>
</p:tagLst>
</file>

<file path=ppt/tags/tag6.xml><?xml version="1.0" encoding="utf-8"?>
<p:tagLst xmlns:p="http://schemas.openxmlformats.org/presentationml/2006/main">
  <p:tag name="KSO_WM_BEAUTIFY_FLAG" val="#wm#"/>
  <p:tag name="KSO_WM_TAG_VERSION" val="1.0"/>
  <p:tag name="KSO_WM_TEMPLATE_INDEX" val="2012525"/>
  <p:tag name="KSO_WM_TEMPLATE_CATEGORY" val="custom"/>
</p:tagLst>
</file>

<file path=ppt/tags/tag7.xml><?xml version="1.0" encoding="utf-8"?>
<p:tagLst xmlns:p="http://schemas.openxmlformats.org/presentationml/2006/main">
  <p:tag name="KSO_WM_TEMPLATE_INDEX" val="20187969"/>
  <p:tag name="KSO_WM_TAG_VERSION" val="1.0"/>
  <p:tag name="KSO_WM_SLIDE_INDEX" val="4"/>
  <p:tag name="KSO_WM_SLIDE_ITEM_CNT" val="4"/>
  <p:tag name="KSO_WM_SLIDE_LAYOUT" val="a_f_l"/>
  <p:tag name="KSO_WM_SLIDE_LAYOUT_CNT" val="1_1_1"/>
  <p:tag name="KSO_WM_SLIDE_TYPE" val="text"/>
  <p:tag name="KSO_WM_SLIDE_SUBTYPE" val="diag"/>
  <p:tag name="KSO_WM_BEAUTIFY_FLAG" val="#wm#"/>
  <p:tag name="KSO_WM_SLIDE_POSITION" val="0*165.55"/>
  <p:tag name="KSO_WM_SLIDE_SIZE" val="960*322.93"/>
  <p:tag name="KSO_WM_DIAGRAM_GROUP_CODE" val="l1-1"/>
  <p:tag name="KSO_WM_TEMPLATE_CATEGORY" val="diagram"/>
  <p:tag name="KSO_WM_SLIDE_ID" val="diagram20187969_4"/>
  <p:tag name="KSO_WM_SLIDE_DIAGTYPE" val="l"/>
</p:tagLst>
</file>

<file path=ppt/tags/tag8.xml><?xml version="1.0" encoding="utf-8"?>
<p:tagLst xmlns:p="http://schemas.openxmlformats.org/presentationml/2006/main">
  <p:tag name="KSO_WM_TEMPLATE_INDEX" val="20187969"/>
  <p:tag name="KSO_WM_TAG_VERSION" val="1.0"/>
  <p:tag name="KSO_WM_SLIDE_INDEX" val="4"/>
  <p:tag name="KSO_WM_SLIDE_ITEM_CNT" val="4"/>
  <p:tag name="KSO_WM_SLIDE_LAYOUT" val="a_f_l"/>
  <p:tag name="KSO_WM_SLIDE_LAYOUT_CNT" val="1_1_1"/>
  <p:tag name="KSO_WM_SLIDE_TYPE" val="text"/>
  <p:tag name="KSO_WM_SLIDE_SUBTYPE" val="diag"/>
  <p:tag name="KSO_WM_BEAUTIFY_FLAG" val="#wm#"/>
  <p:tag name="KSO_WM_SLIDE_POSITION" val="0*165.55"/>
  <p:tag name="KSO_WM_SLIDE_SIZE" val="960*322.93"/>
  <p:tag name="KSO_WM_DIAGRAM_GROUP_CODE" val="l1-1"/>
  <p:tag name="KSO_WM_TEMPLATE_CATEGORY" val="diagram"/>
  <p:tag name="KSO_WM_SLIDE_ID" val="diagram20187969_4"/>
  <p:tag name="KSO_WM_SLIDE_DIAGTYPE" val="l"/>
</p:tagLst>
</file>

<file path=ppt/tags/tag9.xml><?xml version="1.0" encoding="utf-8"?>
<p:tagLst xmlns:p="http://schemas.openxmlformats.org/presentationml/2006/main">
  <p:tag name="KSO_WM_TEMPLATE_INDEX" val="20187969"/>
  <p:tag name="KSO_WM_TAG_VERSION" val="1.0"/>
  <p:tag name="KSO_WM_SLIDE_INDEX" val="4"/>
  <p:tag name="KSO_WM_SLIDE_ITEM_CNT" val="4"/>
  <p:tag name="KSO_WM_SLIDE_LAYOUT" val="a_f_l"/>
  <p:tag name="KSO_WM_SLIDE_LAYOUT_CNT" val="1_1_1"/>
  <p:tag name="KSO_WM_SLIDE_TYPE" val="text"/>
  <p:tag name="KSO_WM_SLIDE_SUBTYPE" val="diag"/>
  <p:tag name="KSO_WM_BEAUTIFY_FLAG" val="#wm#"/>
  <p:tag name="KSO_WM_SLIDE_POSITION" val="0*165.55"/>
  <p:tag name="KSO_WM_SLIDE_SIZE" val="960*322.93"/>
  <p:tag name="KSO_WM_DIAGRAM_GROUP_CODE" val="l1-1"/>
  <p:tag name="KSO_WM_TEMPLATE_CATEGORY" val="diagram"/>
  <p:tag name="KSO_WM_SLIDE_ID" val="diagram20187969_4"/>
  <p:tag name="KSO_WM_SLIDE_DIAGTYPE" val="l"/>
</p:tagLst>
</file>

<file path=ppt/theme/theme1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7765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7765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自定义 11">
      <a:dk1>
        <a:sysClr val="windowText" lastClr="000000"/>
      </a:dk1>
      <a:lt1>
        <a:sysClr val="window" lastClr="FFFFFF"/>
      </a:lt1>
      <a:dk2>
        <a:srgbClr val="142440"/>
      </a:dk2>
      <a:lt2>
        <a:srgbClr val="E7E6E6"/>
      </a:lt2>
      <a:accent1>
        <a:srgbClr val="44546A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0_BasicBlack">
  <a:themeElements>
    <a:clrScheme name="20_BasicBlack">
      <a:dk1>
        <a:srgbClr val="000000"/>
      </a:dk1>
      <a:lt1>
        <a:srgbClr val="FFFFFF"/>
      </a:lt1>
      <a:dk2>
        <a:srgbClr val="434343"/>
      </a:dk2>
      <a:lt2>
        <a:srgbClr val="A9A9A9"/>
      </a:lt2>
      <a:accent1>
        <a:srgbClr val="0076BA"/>
      </a:accent1>
      <a:accent2>
        <a:srgbClr val="05A89D"/>
      </a:accent2>
      <a:accent3>
        <a:srgbClr val="1DB100"/>
      </a:accent3>
      <a:accent4>
        <a:srgbClr val="F9B900"/>
      </a:accent4>
      <a:accent5>
        <a:srgbClr val="EE220D"/>
      </a:accent5>
      <a:accent6>
        <a:srgbClr val="CB297B"/>
      </a:accent6>
      <a:hlink>
        <a:srgbClr val="0000FF"/>
      </a:hlink>
      <a:folHlink>
        <a:srgbClr val="FF00FF"/>
      </a:folHlink>
    </a:clrScheme>
    <a:fontScheme name="20_BasicBlack">
      <a:majorFont>
        <a:latin typeface="Helvetica Neue"/>
        <a:ea typeface="Helvetica Neue"/>
        <a:cs typeface="Helvetica Neue"/>
      </a:majorFont>
      <a:minorFont>
        <a:latin typeface="Helvetica Neue"/>
        <a:ea typeface="Helvetica Neue"/>
        <a:cs typeface="Helvetica Neue"/>
      </a:minorFont>
    </a:fontScheme>
    <a:fmtScheme name="20_BasicBlack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ctr" defTabSz="8255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32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Helvetica Neue Medium" panose="02000503000000020004"/>
            <a:ea typeface="Helvetica Neue Medium" panose="02000503000000020004"/>
            <a:cs typeface="Helvetica Neue Medium" panose="02000503000000020004"/>
            <a:sym typeface="Helvetica Neue Medium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rgbClr val="FFFFFF"/>
          </a:solidFill>
          <a:prstDash val="solid"/>
          <a:miter lim="400000"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50800" tIns="50800" rIns="50800" bIns="50800" numCol="1" spcCol="38100" rtlCol="0" anchor="ctr">
        <a:spAutoFit/>
      </a:bodyPr>
      <a:lstStyle>
        <a:defPPr marL="0" marR="0" indent="0" algn="l" defTabSz="2437765" rtl="0" fontAlgn="auto" latinLnBrk="0" hangingPunct="0">
          <a:lnSpc>
            <a:spcPct val="90000"/>
          </a:lnSpc>
          <a:spcBef>
            <a:spcPts val="4500"/>
          </a:spcBef>
          <a:spcAft>
            <a:spcPts val="0"/>
          </a:spcAft>
          <a:buClrTx/>
          <a:buSzTx/>
          <a:buFontTx/>
          <a:buNone/>
          <a:defRPr kumimoji="0" sz="48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" panose="02000503000000020004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926</Words>
  <Application>WPS 演示</Application>
  <PresentationFormat>自定义</PresentationFormat>
  <Paragraphs>156</Paragraphs>
  <Slides>13</Slides>
  <Notes>9</Notes>
  <HiddenSlides>0</HiddenSlides>
  <MMClips>3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3</vt:i4>
      </vt:variant>
      <vt:variant>
        <vt:lpstr>幻灯片标题</vt:lpstr>
      </vt:variant>
      <vt:variant>
        <vt:i4>13</vt:i4>
      </vt:variant>
    </vt:vector>
  </HeadingPairs>
  <TitlesOfParts>
    <vt:vector size="23" baseType="lpstr">
      <vt:lpstr>Arial</vt:lpstr>
      <vt:lpstr>宋体</vt:lpstr>
      <vt:lpstr>Wingdings</vt:lpstr>
      <vt:lpstr>Helvetica Neue</vt:lpstr>
      <vt:lpstr>Helvetica Neue Medium</vt:lpstr>
      <vt:lpstr>微软雅黑</vt:lpstr>
      <vt:lpstr>Arial Unicode MS</vt:lpstr>
      <vt:lpstr>20_BasicBlack</vt:lpstr>
      <vt:lpstr>2_BasicBlack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张主任</cp:lastModifiedBy>
  <cp:revision>47</cp:revision>
  <dcterms:created xsi:type="dcterms:W3CDTF">2020-07-01T09:36:00Z</dcterms:created>
  <dcterms:modified xsi:type="dcterms:W3CDTF">2020-08-29T16:39:33Z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2052-11.1.0.9931</vt:lpwstr>
  </property>
</Properties>
</file>